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6.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8.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0.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1.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2.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3.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0" r:id="rId2"/>
    <p:sldId id="315" r:id="rId3"/>
    <p:sldId id="262" r:id="rId4"/>
    <p:sldId id="295" r:id="rId5"/>
    <p:sldId id="317" r:id="rId6"/>
    <p:sldId id="280" r:id="rId7"/>
    <p:sldId id="276" r:id="rId8"/>
    <p:sldId id="326" r:id="rId9"/>
    <p:sldId id="303" r:id="rId10"/>
    <p:sldId id="318" r:id="rId11"/>
    <p:sldId id="328" r:id="rId12"/>
    <p:sldId id="331" r:id="rId13"/>
    <p:sldId id="261" r:id="rId14"/>
    <p:sldId id="263" r:id="rId15"/>
    <p:sldId id="321" r:id="rId16"/>
    <p:sldId id="314"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01E"/>
    <a:srgbClr val="A6A6A6"/>
    <a:srgbClr val="385666"/>
    <a:srgbClr val="2F3B45"/>
    <a:srgbClr val="2B404C"/>
    <a:srgbClr val="314551"/>
    <a:srgbClr val="2A3E4A"/>
    <a:srgbClr val="BEBEBE"/>
    <a:srgbClr val="B4B4B4"/>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5692" autoAdjust="0"/>
  </p:normalViewPr>
  <p:slideViewPr>
    <p:cSldViewPr snapToGrid="0">
      <p:cViewPr>
        <p:scale>
          <a:sx n="81" d="100"/>
          <a:sy n="81" d="100"/>
        </p:scale>
        <p:origin x="330" y="20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66FBA-C90A-4565-AB3D-9A733DFEBFA1}" type="datetimeFigureOut">
              <a:rPr lang="en-US" smtClean="0"/>
              <a:t>10/23/2021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3736FA-CF7A-4896-A1C0-2FB8F04CB621}" type="slidenum">
              <a:rPr lang="en-US" smtClean="0"/>
              <a:t>‹#›</a:t>
            </a:fld>
            <a:endParaRPr lang="en-US"/>
          </a:p>
        </p:txBody>
      </p:sp>
    </p:spTree>
    <p:extLst>
      <p:ext uri="{BB962C8B-B14F-4D97-AF65-F5344CB8AC3E}">
        <p14:creationId xmlns:p14="http://schemas.microsoft.com/office/powerpoint/2010/main" val="2867111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earesocial.com/it/digital-2020-itali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DengXian" panose="02010600030101010101" pitchFamily="2" charset="-122"/>
                <a:cs typeface="Times New Roman" panose="02020603050405020304" pitchFamily="18" charset="0"/>
              </a:rPr>
              <a:t>B</a:t>
            </a:r>
            <a:r>
              <a:rPr lang="en-US" sz="1800" spc="40" dirty="0">
                <a:solidFill>
                  <a:srgbClr val="222222"/>
                </a:solidFill>
                <a:effectLst/>
                <a:latin typeface="Arial" panose="020B0604020202020204" pitchFamily="34" charset="0"/>
                <a:ea typeface="DengXian" panose="02010600030101010101" pitchFamily="2" charset="-122"/>
                <a:cs typeface="Times New Roman" panose="02020603050405020304" pitchFamily="18" charset="0"/>
              </a:rPr>
              <a:t>y “retail” we mean the market that includes all those activities that involve the sale of goods or services by a company directly to the consumer that are usually purchased for personal or family use.</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23736FA-CF7A-4896-A1C0-2FB8F04CB621}" type="slidenum">
              <a:rPr lang="en-US" smtClean="0"/>
              <a:t>2</a:t>
            </a:fld>
            <a:endParaRPr lang="en-US"/>
          </a:p>
        </p:txBody>
      </p:sp>
    </p:spTree>
    <p:extLst>
      <p:ext uri="{BB962C8B-B14F-4D97-AF65-F5344CB8AC3E}">
        <p14:creationId xmlns:p14="http://schemas.microsoft.com/office/powerpoint/2010/main" val="3956179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arial" panose="020B0604020202020204" pitchFamily="34" charset="0"/>
              </a:rPr>
              <a:t>T</a:t>
            </a:r>
            <a:r>
              <a:rPr lang="en-US" altLang="zh-CN" b="0" i="0" dirty="0">
                <a:solidFill>
                  <a:srgbClr val="222222"/>
                </a:solidFill>
                <a:effectLst/>
                <a:latin typeface="arial" panose="020B0604020202020204" pitchFamily="34" charset="0"/>
              </a:rPr>
              <a:t>he left pie chart is describing t</a:t>
            </a:r>
            <a:r>
              <a:rPr lang="en-US" b="0" i="0" dirty="0">
                <a:solidFill>
                  <a:srgbClr val="222222"/>
                </a:solidFill>
                <a:effectLst/>
                <a:latin typeface="arial" panose="020B0604020202020204" pitchFamily="34" charset="0"/>
              </a:rPr>
              <a:t>hese roles are amongst the most sought after. They're more likely to use ready-made ecommerce platforms or outsource development work. The biggest brands – who can afford the higher wages – are where these roles exist.</a:t>
            </a:r>
          </a:p>
          <a:p>
            <a:r>
              <a:rPr lang="en-US" b="0" i="0" dirty="0">
                <a:solidFill>
                  <a:srgbClr val="222222"/>
                </a:solidFill>
                <a:effectLst/>
                <a:latin typeface="arial" panose="020B0604020202020204" pitchFamily="34" charset="0"/>
              </a:rPr>
              <a:t>And the right side chart told us that using big data and business analytics can help revenue </a:t>
            </a:r>
            <a:r>
              <a:rPr lang="en-US" b="0" i="0" dirty="0" err="1">
                <a:solidFill>
                  <a:srgbClr val="222222"/>
                </a:solidFill>
                <a:effectLst/>
                <a:latin typeface="arial" panose="020B0604020202020204" pitchFamily="34" charset="0"/>
              </a:rPr>
              <a:t>increase,year</a:t>
            </a:r>
            <a:r>
              <a:rPr lang="en-US" b="0" i="0" dirty="0">
                <a:solidFill>
                  <a:srgbClr val="222222"/>
                </a:solidFill>
                <a:effectLst/>
                <a:latin typeface="arial" panose="020B0604020202020204" pitchFamily="34" charset="0"/>
              </a:rPr>
              <a:t> by year. According to a study by the </a:t>
            </a:r>
            <a:r>
              <a:rPr lang="en-US" b="0" i="0" dirty="0" err="1">
                <a:solidFill>
                  <a:srgbClr val="222222"/>
                </a:solidFill>
                <a:effectLst/>
                <a:latin typeface="arial" panose="020B0604020202020204" pitchFamily="34" charset="0"/>
              </a:rPr>
              <a:t>Mckinsey</a:t>
            </a:r>
            <a:r>
              <a:rPr lang="en-US" b="0" i="0" dirty="0">
                <a:solidFill>
                  <a:srgbClr val="222222"/>
                </a:solidFill>
                <a:effectLst/>
                <a:latin typeface="arial" panose="020B0604020202020204" pitchFamily="34" charset="0"/>
              </a:rPr>
              <a:t> Global Institute, retailers that embrace big data analytics yield a 60% boost in margins and a 1% improvement in </a:t>
            </a:r>
            <a:r>
              <a:rPr lang="en-US" b="0" i="0" dirty="0" err="1">
                <a:solidFill>
                  <a:srgbClr val="222222"/>
                </a:solidFill>
                <a:effectLst/>
                <a:latin typeface="arial" panose="020B0604020202020204" pitchFamily="34" charset="0"/>
              </a:rPr>
              <a:t>labour</a:t>
            </a:r>
            <a:r>
              <a:rPr lang="en-US" b="0" i="0" dirty="0">
                <a:solidFill>
                  <a:srgbClr val="222222"/>
                </a:solidFill>
                <a:effectLst/>
                <a:latin typeface="arial" panose="020B0604020202020204" pitchFamily="34" charset="0"/>
              </a:rPr>
              <a:t> productivity.</a:t>
            </a:r>
            <a:endParaRPr lang="en-US" dirty="0"/>
          </a:p>
        </p:txBody>
      </p:sp>
      <p:sp>
        <p:nvSpPr>
          <p:cNvPr id="4" name="Slide Number Placeholder 3"/>
          <p:cNvSpPr>
            <a:spLocks noGrp="1"/>
          </p:cNvSpPr>
          <p:nvPr>
            <p:ph type="sldNum" sz="quarter" idx="5"/>
          </p:nvPr>
        </p:nvSpPr>
        <p:spPr/>
        <p:txBody>
          <a:bodyPr/>
          <a:lstStyle/>
          <a:p>
            <a:fld id="{723736FA-CF7A-4896-A1C0-2FB8F04CB621}" type="slidenum">
              <a:rPr lang="en-US" smtClean="0"/>
              <a:t>12</a:t>
            </a:fld>
            <a:endParaRPr lang="en-US"/>
          </a:p>
        </p:txBody>
      </p:sp>
    </p:spTree>
    <p:extLst>
      <p:ext uri="{BB962C8B-B14F-4D97-AF65-F5344CB8AC3E}">
        <p14:creationId xmlns:p14="http://schemas.microsoft.com/office/powerpoint/2010/main" val="558735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aktiv-grotesk"/>
              </a:rPr>
              <a:t>There are currently an estimated 806,400 business analysts in the United States. The business analyst job market is expected to grow by 14.3% between 2016 and 2026. </a:t>
            </a:r>
            <a:r>
              <a:rPr lang="en-US" b="0" i="0" dirty="0">
                <a:solidFill>
                  <a:srgbClr val="242424"/>
                </a:solidFill>
                <a:effectLst/>
                <a:latin typeface="pt-serif"/>
              </a:rPr>
              <a:t>Over the next 10 years, it is expected the US will need 120,400 business analysts. That number is based on over 1 hundred 15 </a:t>
            </a:r>
            <a:r>
              <a:rPr lang="en-US" b="0" i="0" dirty="0" err="1">
                <a:solidFill>
                  <a:srgbClr val="242424"/>
                </a:solidFill>
                <a:effectLst/>
                <a:latin typeface="pt-serif"/>
              </a:rPr>
              <a:t>thounstnds</a:t>
            </a:r>
            <a:r>
              <a:rPr lang="en-US" b="0" i="0" dirty="0">
                <a:solidFill>
                  <a:srgbClr val="242424"/>
                </a:solidFill>
                <a:effectLst/>
                <a:latin typeface="pt-serif"/>
              </a:rPr>
              <a:t>  additional business analysts, and the retirement of 5,200 existing business analysts. Currently there are 19650 BA at WA.</a:t>
            </a:r>
            <a:endParaRPr lang="en-US" dirty="0"/>
          </a:p>
        </p:txBody>
      </p:sp>
      <p:sp>
        <p:nvSpPr>
          <p:cNvPr id="4" name="Slide Number Placeholder 3"/>
          <p:cNvSpPr>
            <a:spLocks noGrp="1"/>
          </p:cNvSpPr>
          <p:nvPr>
            <p:ph type="sldNum" sz="quarter" idx="5"/>
          </p:nvPr>
        </p:nvSpPr>
        <p:spPr/>
        <p:txBody>
          <a:bodyPr/>
          <a:lstStyle/>
          <a:p>
            <a:fld id="{723736FA-CF7A-4896-A1C0-2FB8F04CB621}" type="slidenum">
              <a:rPr lang="en-US" smtClean="0"/>
              <a:t>13</a:t>
            </a:fld>
            <a:endParaRPr lang="en-US"/>
          </a:p>
        </p:txBody>
      </p:sp>
    </p:spTree>
    <p:extLst>
      <p:ext uri="{BB962C8B-B14F-4D97-AF65-F5344CB8AC3E}">
        <p14:creationId xmlns:p14="http://schemas.microsoft.com/office/powerpoint/2010/main" val="1890276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Global Big Data Analytics in Retail Market size is expected to reach $14.1 billion by 2026, rising at a market growth of 23.4% CAGR during the forecast period. </a:t>
            </a:r>
          </a:p>
          <a:p>
            <a:endParaRPr lang="en-US" dirty="0"/>
          </a:p>
        </p:txBody>
      </p:sp>
      <p:sp>
        <p:nvSpPr>
          <p:cNvPr id="4" name="Slide Number Placeholder 3"/>
          <p:cNvSpPr>
            <a:spLocks noGrp="1"/>
          </p:cNvSpPr>
          <p:nvPr>
            <p:ph type="sldNum" sz="quarter" idx="5"/>
          </p:nvPr>
        </p:nvSpPr>
        <p:spPr/>
        <p:txBody>
          <a:bodyPr/>
          <a:lstStyle/>
          <a:p>
            <a:fld id="{723736FA-CF7A-4896-A1C0-2FB8F04CB621}" type="slidenum">
              <a:rPr lang="en-US" smtClean="0"/>
              <a:t>14</a:t>
            </a:fld>
            <a:endParaRPr lang="en-US"/>
          </a:p>
        </p:txBody>
      </p:sp>
    </p:spTree>
    <p:extLst>
      <p:ext uri="{BB962C8B-B14F-4D97-AF65-F5344CB8AC3E}">
        <p14:creationId xmlns:p14="http://schemas.microsoft.com/office/powerpoint/2010/main" val="278813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arial" panose="020B0604020202020204" pitchFamily="34" charset="0"/>
              </a:rPr>
              <a:t>The pay evaluation plan is broken into three parts: high-level, middle-level, and low-level depending on the applicant's understanding and capabilities. To clear the air about the Salary of a Business Analyst further, they have collected some useful data, facts, and figures about the salary of Business Analyst all across the USA. So, the salary’s based on the location.</a:t>
            </a:r>
            <a:endParaRPr lang="en-US" dirty="0"/>
          </a:p>
        </p:txBody>
      </p:sp>
      <p:sp>
        <p:nvSpPr>
          <p:cNvPr id="4" name="Slide Number Placeholder 3"/>
          <p:cNvSpPr>
            <a:spLocks noGrp="1"/>
          </p:cNvSpPr>
          <p:nvPr>
            <p:ph type="sldNum" sz="quarter" idx="5"/>
          </p:nvPr>
        </p:nvSpPr>
        <p:spPr/>
        <p:txBody>
          <a:bodyPr/>
          <a:lstStyle/>
          <a:p>
            <a:fld id="{723736FA-CF7A-4896-A1C0-2FB8F04CB621}" type="slidenum">
              <a:rPr lang="en-US" smtClean="0"/>
              <a:t>15</a:t>
            </a:fld>
            <a:endParaRPr lang="en-US"/>
          </a:p>
        </p:txBody>
      </p:sp>
    </p:spTree>
    <p:extLst>
      <p:ext uri="{BB962C8B-B14F-4D97-AF65-F5344CB8AC3E}">
        <p14:creationId xmlns:p14="http://schemas.microsoft.com/office/powerpoint/2010/main" val="492571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222222"/>
                </a:solidFill>
                <a:effectLst/>
                <a:latin typeface="arial" panose="020B0604020202020204" pitchFamily="34" charset="0"/>
              </a:rPr>
              <a:t>对我而言，我最理想得工作也是做</a:t>
            </a:r>
            <a:r>
              <a:rPr lang="en-US" altLang="zh-CN" b="0" i="0" dirty="0">
                <a:solidFill>
                  <a:srgbClr val="222222"/>
                </a:solidFill>
                <a:effectLst/>
                <a:latin typeface="arial" panose="020B0604020202020204" pitchFamily="34" charset="0"/>
              </a:rPr>
              <a:t>BA</a:t>
            </a:r>
            <a:r>
              <a:rPr lang="zh-CN" altLang="en-US" b="0" i="0" dirty="0">
                <a:solidFill>
                  <a:srgbClr val="222222"/>
                </a:solidFill>
                <a:effectLst/>
                <a:latin typeface="arial" panose="020B0604020202020204" pitchFamily="34" charset="0"/>
              </a:rPr>
              <a:t>，因为我觉得数据对于一个公司来说是最重要得一个</a:t>
            </a:r>
            <a:r>
              <a:rPr lang="en-US" altLang="zh-CN" b="0" i="0" dirty="0">
                <a:solidFill>
                  <a:srgbClr val="222222"/>
                </a:solidFill>
                <a:effectLst/>
                <a:latin typeface="arial" panose="020B0604020202020204" pitchFamily="34" charset="0"/>
              </a:rPr>
              <a:t>part</a:t>
            </a:r>
            <a:r>
              <a:rPr lang="zh-CN" altLang="en-US" b="0" i="0" dirty="0">
                <a:solidFill>
                  <a:srgbClr val="222222"/>
                </a:solidFill>
                <a:effectLst/>
                <a:latin typeface="arial" panose="020B0604020202020204" pitchFamily="34" charset="0"/>
              </a:rPr>
              <a:t>。</a:t>
            </a:r>
            <a:r>
              <a:rPr lang="en-US" b="0" i="0" dirty="0">
                <a:solidFill>
                  <a:srgbClr val="222222"/>
                </a:solidFill>
                <a:effectLst/>
                <a:latin typeface="arial" panose="020B0604020202020204" pitchFamily="34" charset="0"/>
              </a:rPr>
              <a:t>Managing the data effectively and making it useful for analytics is the core focus for retailers at this point. The total amount of data keeps growing in the retail industry every day. This data can be used for gaining more insights into consumer behavior and improving the level of conversions.  Companies like Amazon, eBay, Wal-Mart, Costco, and Tesco manage to harness the power of big data across pretty much every process in a company. Big masses of data, when amplified by real-time analytics, make retail big data applicable across all company departments, optimizing major missions and smaller everyday tasks. </a:t>
            </a:r>
          </a:p>
        </p:txBody>
      </p:sp>
      <p:sp>
        <p:nvSpPr>
          <p:cNvPr id="4" name="Slide Number Placeholder 3"/>
          <p:cNvSpPr>
            <a:spLocks noGrp="1"/>
          </p:cNvSpPr>
          <p:nvPr>
            <p:ph type="sldNum" sz="quarter" idx="5"/>
          </p:nvPr>
        </p:nvSpPr>
        <p:spPr/>
        <p:txBody>
          <a:bodyPr/>
          <a:lstStyle/>
          <a:p>
            <a:fld id="{723736FA-CF7A-4896-A1C0-2FB8F04CB621}" type="slidenum">
              <a:rPr lang="en-US" smtClean="0"/>
              <a:t>16</a:t>
            </a:fld>
            <a:endParaRPr lang="en-US"/>
          </a:p>
        </p:txBody>
      </p:sp>
    </p:spTree>
    <p:extLst>
      <p:ext uri="{BB962C8B-B14F-4D97-AF65-F5344CB8AC3E}">
        <p14:creationId xmlns:p14="http://schemas.microsoft.com/office/powerpoint/2010/main" val="3668671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35353"/>
                </a:solidFill>
                <a:effectLst/>
                <a:latin typeface="Canaro-Light"/>
              </a:rPr>
              <a:t>While it is true that retail is a B2C market, there are many ways to achieve this. In light of this, it is possible to make a further distinction within the retail sector. If we look at the different types of retailers, we can list at least </a:t>
            </a:r>
            <a:r>
              <a:rPr lang="en-US" b="1" i="0" dirty="0">
                <a:solidFill>
                  <a:srgbClr val="535353"/>
                </a:solidFill>
                <a:effectLst/>
                <a:latin typeface="Canaro-SemiBold"/>
              </a:rPr>
              <a:t>7 different types of activities, but I will just put the most common activities over here.</a:t>
            </a:r>
            <a:endParaRPr lang="en-US" dirty="0"/>
          </a:p>
        </p:txBody>
      </p:sp>
      <p:sp>
        <p:nvSpPr>
          <p:cNvPr id="4" name="Slide Number Placeholder 3"/>
          <p:cNvSpPr>
            <a:spLocks noGrp="1"/>
          </p:cNvSpPr>
          <p:nvPr>
            <p:ph type="sldNum" sz="quarter" idx="5"/>
          </p:nvPr>
        </p:nvSpPr>
        <p:spPr/>
        <p:txBody>
          <a:bodyPr/>
          <a:lstStyle/>
          <a:p>
            <a:fld id="{723736FA-CF7A-4896-A1C0-2FB8F04CB621}" type="slidenum">
              <a:rPr lang="en-US" smtClean="0"/>
              <a:t>3</a:t>
            </a:fld>
            <a:endParaRPr lang="en-US"/>
          </a:p>
        </p:txBody>
      </p:sp>
    </p:spTree>
    <p:extLst>
      <p:ext uri="{BB962C8B-B14F-4D97-AF65-F5344CB8AC3E}">
        <p14:creationId xmlns:p14="http://schemas.microsoft.com/office/powerpoint/2010/main" val="1617352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35353"/>
                </a:solidFill>
                <a:effectLst/>
                <a:latin typeface="Canaro-Light"/>
              </a:rPr>
              <a:t>According to </a:t>
            </a:r>
            <a:r>
              <a:rPr lang="en-US" b="0" i="0" dirty="0">
                <a:solidFill>
                  <a:srgbClr val="FF6900"/>
                </a:solidFill>
                <a:effectLst/>
                <a:latin typeface="Canaro-Medium"/>
                <a:hlinkClick r:id="rId3"/>
              </a:rPr>
              <a:t>recent surveys</a:t>
            </a:r>
            <a:r>
              <a:rPr lang="en-US" b="0" i="0" dirty="0">
                <a:solidFill>
                  <a:srgbClr val="535353"/>
                </a:solidFill>
                <a:effectLst/>
                <a:latin typeface="Canaro-Light"/>
              </a:rPr>
              <a:t>, more than </a:t>
            </a:r>
            <a:r>
              <a:rPr lang="en-US" b="1" i="0" dirty="0">
                <a:solidFill>
                  <a:srgbClr val="535353"/>
                </a:solidFill>
                <a:effectLst/>
                <a:latin typeface="Canaro-SemiBold"/>
              </a:rPr>
              <a:t>50 million people access the Internet, a number that is growing year by year. </a:t>
            </a:r>
            <a:r>
              <a:rPr lang="en-US" b="0" i="0" dirty="0">
                <a:solidFill>
                  <a:srgbClr val="535353"/>
                </a:solidFill>
                <a:effectLst/>
                <a:latin typeface="Canaro-Light"/>
              </a:rPr>
              <a:t>Of these, </a:t>
            </a:r>
            <a:r>
              <a:rPr lang="en-US" b="1" i="0" dirty="0">
                <a:solidFill>
                  <a:srgbClr val="535353"/>
                </a:solidFill>
                <a:effectLst/>
                <a:latin typeface="Canaro-SemiBold"/>
              </a:rPr>
              <a:t>93% have visited at least one online store from any device and 77% of them, last year, purchased a good or service online, using a personal computer or smartphone.  </a:t>
            </a:r>
            <a:r>
              <a:rPr lang="en-US" b="0" i="0" dirty="0">
                <a:solidFill>
                  <a:srgbClr val="535353"/>
                </a:solidFill>
                <a:effectLst/>
                <a:latin typeface="Canaro-Light"/>
              </a:rPr>
              <a:t>Similarly, the number of people who purchased goods online in 2019 is also growing steadily, with more than 39 million consumers.</a:t>
            </a:r>
            <a:endParaRPr lang="en-US" dirty="0"/>
          </a:p>
        </p:txBody>
      </p:sp>
      <p:sp>
        <p:nvSpPr>
          <p:cNvPr id="4" name="Slide Number Placeholder 3"/>
          <p:cNvSpPr>
            <a:spLocks noGrp="1"/>
          </p:cNvSpPr>
          <p:nvPr>
            <p:ph type="sldNum" sz="quarter" idx="5"/>
          </p:nvPr>
        </p:nvSpPr>
        <p:spPr/>
        <p:txBody>
          <a:bodyPr/>
          <a:lstStyle/>
          <a:p>
            <a:fld id="{723736FA-CF7A-4896-A1C0-2FB8F04CB621}" type="slidenum">
              <a:rPr lang="en-US" smtClean="0"/>
              <a:t>4</a:t>
            </a:fld>
            <a:endParaRPr lang="en-US"/>
          </a:p>
        </p:txBody>
      </p:sp>
    </p:spTree>
    <p:extLst>
      <p:ext uri="{BB962C8B-B14F-4D97-AF65-F5344CB8AC3E}">
        <p14:creationId xmlns:p14="http://schemas.microsoft.com/office/powerpoint/2010/main" val="242104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retail industry collected through credit card transactions, IP addresses, user log-ins and more. As more information is collected, retail businesses can use market insights to analyze the ebb and flow of shopping and spending by consumers historically to predict future spending and make personalized recommendations.</a:t>
            </a:r>
          </a:p>
        </p:txBody>
      </p:sp>
      <p:sp>
        <p:nvSpPr>
          <p:cNvPr id="4" name="Slide Number Placeholder 3"/>
          <p:cNvSpPr>
            <a:spLocks noGrp="1"/>
          </p:cNvSpPr>
          <p:nvPr>
            <p:ph type="sldNum" sz="quarter" idx="5"/>
          </p:nvPr>
        </p:nvSpPr>
        <p:spPr/>
        <p:txBody>
          <a:bodyPr/>
          <a:lstStyle/>
          <a:p>
            <a:fld id="{723736FA-CF7A-4896-A1C0-2FB8F04CB621}" type="slidenum">
              <a:rPr lang="en-US" smtClean="0"/>
              <a:t>6</a:t>
            </a:fld>
            <a:endParaRPr lang="en-US"/>
          </a:p>
        </p:txBody>
      </p:sp>
    </p:spTree>
    <p:extLst>
      <p:ext uri="{BB962C8B-B14F-4D97-AF65-F5344CB8AC3E}">
        <p14:creationId xmlns:p14="http://schemas.microsoft.com/office/powerpoint/2010/main" val="1381592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data describes a large volume of data that is used for human behavior and interactions.  For the retail industry, big data means a greater understanding of consumer shopping habits and how to attract new customers. Big data analytics in retail enables companies to create customer recommendations based on their purchase history, resulting in personalized shopping experiences and improved customer service. These super-sized data sets also help with forecasting trends and making strategic decisions based on market analysis.</a:t>
            </a:r>
          </a:p>
        </p:txBody>
      </p:sp>
      <p:sp>
        <p:nvSpPr>
          <p:cNvPr id="4" name="Slide Number Placeholder 3"/>
          <p:cNvSpPr>
            <a:spLocks noGrp="1"/>
          </p:cNvSpPr>
          <p:nvPr>
            <p:ph type="sldNum" sz="quarter" idx="5"/>
          </p:nvPr>
        </p:nvSpPr>
        <p:spPr/>
        <p:txBody>
          <a:bodyPr/>
          <a:lstStyle/>
          <a:p>
            <a:fld id="{723736FA-CF7A-4896-A1C0-2FB8F04CB621}" type="slidenum">
              <a:rPr lang="en-US" smtClean="0"/>
              <a:t>7</a:t>
            </a:fld>
            <a:endParaRPr lang="en-US"/>
          </a:p>
        </p:txBody>
      </p:sp>
    </p:spTree>
    <p:extLst>
      <p:ext uri="{BB962C8B-B14F-4D97-AF65-F5344CB8AC3E}">
        <p14:creationId xmlns:p14="http://schemas.microsoft.com/office/powerpoint/2010/main" val="2108031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好消息是，</a:t>
            </a:r>
            <a:r>
              <a:rPr lang="en-US" b="0" i="0" dirty="0">
                <a:solidFill>
                  <a:srgbClr val="222222"/>
                </a:solidFill>
                <a:effectLst/>
                <a:latin typeface="arial" panose="020B0604020202020204" pitchFamily="34" charset="0"/>
              </a:rPr>
              <a:t>big data analytics is turning into an advanced tool helping companies grow their business based on objective data, as opposed to subjective knowledge. Meanwhile, big data analytics in the retail sector are bringing billions to the bottom line of industry leaders as we </a:t>
            </a:r>
            <a:r>
              <a:rPr lang="en-US" altLang="zh-CN" b="0" i="0" dirty="0">
                <a:solidFill>
                  <a:srgbClr val="222222"/>
                </a:solidFill>
                <a:effectLst/>
                <a:latin typeface="arial" panose="020B0604020202020204" pitchFamily="34" charset="0"/>
              </a:rPr>
              <a:t>can see from the picture</a:t>
            </a:r>
            <a:r>
              <a:rPr lang="en-US" b="0" i="0" dirty="0">
                <a:solidFill>
                  <a:srgbClr val="222222"/>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723736FA-CF7A-4896-A1C0-2FB8F04CB621}" type="slidenum">
              <a:rPr lang="en-US" smtClean="0"/>
              <a:t>8</a:t>
            </a:fld>
            <a:endParaRPr lang="en-US"/>
          </a:p>
        </p:txBody>
      </p:sp>
    </p:spTree>
    <p:extLst>
      <p:ext uri="{BB962C8B-B14F-4D97-AF65-F5344CB8AC3E}">
        <p14:creationId xmlns:p14="http://schemas.microsoft.com/office/powerpoint/2010/main" val="567460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bad news is that while many merchants are collecting data, most aren’t using it effectively. According to the study, only 16% consider themselves experts when it comes to data harnessing, while 24% and 60%, respectively, describe themselves as “newbies” and “getting there.”</a:t>
            </a:r>
          </a:p>
        </p:txBody>
      </p:sp>
      <p:sp>
        <p:nvSpPr>
          <p:cNvPr id="4" name="Slide Number Placeholder 3"/>
          <p:cNvSpPr>
            <a:spLocks noGrp="1"/>
          </p:cNvSpPr>
          <p:nvPr>
            <p:ph type="sldNum" sz="quarter" idx="5"/>
          </p:nvPr>
        </p:nvSpPr>
        <p:spPr/>
        <p:txBody>
          <a:bodyPr/>
          <a:lstStyle/>
          <a:p>
            <a:fld id="{723736FA-CF7A-4896-A1C0-2FB8F04CB621}" type="slidenum">
              <a:rPr lang="en-US" smtClean="0"/>
              <a:t>9</a:t>
            </a:fld>
            <a:endParaRPr lang="en-US"/>
          </a:p>
        </p:txBody>
      </p:sp>
    </p:spTree>
    <p:extLst>
      <p:ext uri="{BB962C8B-B14F-4D97-AF65-F5344CB8AC3E}">
        <p14:creationId xmlns:p14="http://schemas.microsoft.com/office/powerpoint/2010/main" val="2583088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3736FA-CF7A-4896-A1C0-2FB8F04CB621}" type="slidenum">
              <a:rPr lang="en-US" smtClean="0"/>
              <a:t>10</a:t>
            </a:fld>
            <a:endParaRPr lang="en-US"/>
          </a:p>
        </p:txBody>
      </p:sp>
    </p:spTree>
    <p:extLst>
      <p:ext uri="{BB962C8B-B14F-4D97-AF65-F5344CB8AC3E}">
        <p14:creationId xmlns:p14="http://schemas.microsoft.com/office/powerpoint/2010/main" val="3119455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E4242"/>
                </a:solidFill>
                <a:effectLst/>
                <a:latin typeface="myriad-pro"/>
              </a:rPr>
              <a:t>The business analyst position requires both hard skills and soft skills. Business analysts need to know how to pull, analyze and report data trends, and be able to share that information with others and apply it on the business side. Not all business analysts need a background in IT as long as they have a general understanding of how systems, products and tools work. </a:t>
            </a:r>
            <a:endParaRPr lang="en-US" dirty="0"/>
          </a:p>
        </p:txBody>
      </p:sp>
      <p:sp>
        <p:nvSpPr>
          <p:cNvPr id="4" name="Slide Number Placeholder 3"/>
          <p:cNvSpPr>
            <a:spLocks noGrp="1"/>
          </p:cNvSpPr>
          <p:nvPr>
            <p:ph type="sldNum" sz="quarter" idx="5"/>
          </p:nvPr>
        </p:nvSpPr>
        <p:spPr/>
        <p:txBody>
          <a:bodyPr/>
          <a:lstStyle/>
          <a:p>
            <a:fld id="{723736FA-CF7A-4896-A1C0-2FB8F04CB621}" type="slidenum">
              <a:rPr lang="en-US" smtClean="0"/>
              <a:t>11</a:t>
            </a:fld>
            <a:endParaRPr lang="en-US"/>
          </a:p>
        </p:txBody>
      </p:sp>
    </p:spTree>
    <p:extLst>
      <p:ext uri="{BB962C8B-B14F-4D97-AF65-F5344CB8AC3E}">
        <p14:creationId xmlns:p14="http://schemas.microsoft.com/office/powerpoint/2010/main" val="3145407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0D1BA-7645-44BA-B730-90693EF588C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0EAF0E-A092-46D7-B3EE-4377C3814B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86BCEE2-73FC-4DFC-9F54-E31B1E201C25}"/>
              </a:ext>
            </a:extLst>
          </p:cNvPr>
          <p:cNvSpPr>
            <a:spLocks noGrp="1"/>
          </p:cNvSpPr>
          <p:nvPr>
            <p:ph type="dt" sz="half" idx="10"/>
          </p:nvPr>
        </p:nvSpPr>
        <p:spPr/>
        <p:txBody>
          <a:bodyPr/>
          <a:lstStyle/>
          <a:p>
            <a:fld id="{1D8401F5-8A3F-47D3-BEC4-3ABFAA8C6954}" type="datetimeFigureOut">
              <a:rPr lang="zh-CN" altLang="en-US" smtClean="0"/>
              <a:t>2021/10/22</a:t>
            </a:fld>
            <a:endParaRPr lang="zh-CN" altLang="en-US"/>
          </a:p>
        </p:txBody>
      </p:sp>
      <p:sp>
        <p:nvSpPr>
          <p:cNvPr id="5" name="页脚占位符 4">
            <a:extLst>
              <a:ext uri="{FF2B5EF4-FFF2-40B4-BE49-F238E27FC236}">
                <a16:creationId xmlns:a16="http://schemas.microsoft.com/office/drawing/2014/main" id="{D8AEEF4C-86B5-4773-BB94-94EA9024AF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477517-D8E6-47CC-913E-76B40C8A2801}"/>
              </a:ext>
            </a:extLst>
          </p:cNvPr>
          <p:cNvSpPr>
            <a:spLocks noGrp="1"/>
          </p:cNvSpPr>
          <p:nvPr>
            <p:ph type="sldNum" sz="quarter" idx="12"/>
          </p:nvPr>
        </p:nvSpPr>
        <p:spPr/>
        <p:txBody>
          <a:bodyPr/>
          <a:lstStyle/>
          <a:p>
            <a:fld id="{9C2954F3-44FC-4EAD-BB2C-4AEE7C3568FA}" type="slidenum">
              <a:rPr lang="zh-CN" altLang="en-US" smtClean="0"/>
              <a:t>‹#›</a:t>
            </a:fld>
            <a:endParaRPr lang="zh-CN" altLang="en-US"/>
          </a:p>
        </p:txBody>
      </p:sp>
    </p:spTree>
    <p:extLst>
      <p:ext uri="{BB962C8B-B14F-4D97-AF65-F5344CB8AC3E}">
        <p14:creationId xmlns:p14="http://schemas.microsoft.com/office/powerpoint/2010/main" val="1952879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85175-EC85-4835-875F-21ECB3631B4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BC44326-CD8E-4105-8A57-F3ADA9D1A8C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4F3C493-8177-4623-B511-98C08109EA2F}"/>
              </a:ext>
            </a:extLst>
          </p:cNvPr>
          <p:cNvSpPr>
            <a:spLocks noGrp="1"/>
          </p:cNvSpPr>
          <p:nvPr>
            <p:ph type="dt" sz="half" idx="10"/>
          </p:nvPr>
        </p:nvSpPr>
        <p:spPr/>
        <p:txBody>
          <a:bodyPr/>
          <a:lstStyle/>
          <a:p>
            <a:fld id="{1D8401F5-8A3F-47D3-BEC4-3ABFAA8C6954}" type="datetimeFigureOut">
              <a:rPr lang="zh-CN" altLang="en-US" smtClean="0"/>
              <a:t>2021/10/22</a:t>
            </a:fld>
            <a:endParaRPr lang="zh-CN" altLang="en-US"/>
          </a:p>
        </p:txBody>
      </p:sp>
      <p:sp>
        <p:nvSpPr>
          <p:cNvPr id="5" name="页脚占位符 4">
            <a:extLst>
              <a:ext uri="{FF2B5EF4-FFF2-40B4-BE49-F238E27FC236}">
                <a16:creationId xmlns:a16="http://schemas.microsoft.com/office/drawing/2014/main" id="{29C292CA-CA33-4729-A724-3902C76A253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B30545-C2F5-4374-A6E7-FE5FDE2675B1}"/>
              </a:ext>
            </a:extLst>
          </p:cNvPr>
          <p:cNvSpPr>
            <a:spLocks noGrp="1"/>
          </p:cNvSpPr>
          <p:nvPr>
            <p:ph type="sldNum" sz="quarter" idx="12"/>
          </p:nvPr>
        </p:nvSpPr>
        <p:spPr/>
        <p:txBody>
          <a:bodyPr/>
          <a:lstStyle/>
          <a:p>
            <a:fld id="{9C2954F3-44FC-4EAD-BB2C-4AEE7C3568FA}" type="slidenum">
              <a:rPr lang="zh-CN" altLang="en-US" smtClean="0"/>
              <a:t>‹#›</a:t>
            </a:fld>
            <a:endParaRPr lang="zh-CN" altLang="en-US"/>
          </a:p>
        </p:txBody>
      </p:sp>
    </p:spTree>
    <p:extLst>
      <p:ext uri="{BB962C8B-B14F-4D97-AF65-F5344CB8AC3E}">
        <p14:creationId xmlns:p14="http://schemas.microsoft.com/office/powerpoint/2010/main" val="3394176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D88FBBA-B229-4A6E-8EA5-6EB355F1846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E6CD99-2B1D-46EF-AE8C-4FB6EAAB2CC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891B534-1F05-4BF1-A145-7757225A0035}"/>
              </a:ext>
            </a:extLst>
          </p:cNvPr>
          <p:cNvSpPr>
            <a:spLocks noGrp="1"/>
          </p:cNvSpPr>
          <p:nvPr>
            <p:ph type="dt" sz="half" idx="10"/>
          </p:nvPr>
        </p:nvSpPr>
        <p:spPr/>
        <p:txBody>
          <a:bodyPr/>
          <a:lstStyle/>
          <a:p>
            <a:fld id="{1D8401F5-8A3F-47D3-BEC4-3ABFAA8C6954}" type="datetimeFigureOut">
              <a:rPr lang="zh-CN" altLang="en-US" smtClean="0"/>
              <a:t>2021/10/22</a:t>
            </a:fld>
            <a:endParaRPr lang="zh-CN" altLang="en-US"/>
          </a:p>
        </p:txBody>
      </p:sp>
      <p:sp>
        <p:nvSpPr>
          <p:cNvPr id="5" name="页脚占位符 4">
            <a:extLst>
              <a:ext uri="{FF2B5EF4-FFF2-40B4-BE49-F238E27FC236}">
                <a16:creationId xmlns:a16="http://schemas.microsoft.com/office/drawing/2014/main" id="{AF256BA6-0B95-4A67-9E41-ADC0DDEA0C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727237-1963-4E98-B196-35CEC9F0C001}"/>
              </a:ext>
            </a:extLst>
          </p:cNvPr>
          <p:cNvSpPr>
            <a:spLocks noGrp="1"/>
          </p:cNvSpPr>
          <p:nvPr>
            <p:ph type="sldNum" sz="quarter" idx="12"/>
          </p:nvPr>
        </p:nvSpPr>
        <p:spPr/>
        <p:txBody>
          <a:bodyPr/>
          <a:lstStyle/>
          <a:p>
            <a:fld id="{9C2954F3-44FC-4EAD-BB2C-4AEE7C3568FA}" type="slidenum">
              <a:rPr lang="zh-CN" altLang="en-US" smtClean="0"/>
              <a:t>‹#›</a:t>
            </a:fld>
            <a:endParaRPr lang="zh-CN" altLang="en-US"/>
          </a:p>
        </p:txBody>
      </p:sp>
    </p:spTree>
    <p:extLst>
      <p:ext uri="{BB962C8B-B14F-4D97-AF65-F5344CB8AC3E}">
        <p14:creationId xmlns:p14="http://schemas.microsoft.com/office/powerpoint/2010/main" val="3251365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E1F4BC-400F-4C0A-A859-4BA573B66E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8500A-57FB-4FC5-8535-7C4A2D441A5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253D943-6787-4B4B-A14A-6E5B6D8B6AC1}"/>
              </a:ext>
            </a:extLst>
          </p:cNvPr>
          <p:cNvSpPr>
            <a:spLocks noGrp="1"/>
          </p:cNvSpPr>
          <p:nvPr>
            <p:ph type="dt" sz="half" idx="10"/>
          </p:nvPr>
        </p:nvSpPr>
        <p:spPr/>
        <p:txBody>
          <a:bodyPr/>
          <a:lstStyle/>
          <a:p>
            <a:fld id="{1D8401F5-8A3F-47D3-BEC4-3ABFAA8C6954}" type="datetimeFigureOut">
              <a:rPr lang="zh-CN" altLang="en-US" smtClean="0"/>
              <a:t>2021/10/22</a:t>
            </a:fld>
            <a:endParaRPr lang="zh-CN" altLang="en-US"/>
          </a:p>
        </p:txBody>
      </p:sp>
      <p:sp>
        <p:nvSpPr>
          <p:cNvPr id="5" name="页脚占位符 4">
            <a:extLst>
              <a:ext uri="{FF2B5EF4-FFF2-40B4-BE49-F238E27FC236}">
                <a16:creationId xmlns:a16="http://schemas.microsoft.com/office/drawing/2014/main" id="{29DB14DF-6ED8-4916-B12E-39667D2A61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653280-DC0C-45E5-91F4-D4962735F3C8}"/>
              </a:ext>
            </a:extLst>
          </p:cNvPr>
          <p:cNvSpPr>
            <a:spLocks noGrp="1"/>
          </p:cNvSpPr>
          <p:nvPr>
            <p:ph type="sldNum" sz="quarter" idx="12"/>
          </p:nvPr>
        </p:nvSpPr>
        <p:spPr/>
        <p:txBody>
          <a:bodyPr/>
          <a:lstStyle/>
          <a:p>
            <a:fld id="{9C2954F3-44FC-4EAD-BB2C-4AEE7C3568FA}" type="slidenum">
              <a:rPr lang="zh-CN" altLang="en-US" smtClean="0"/>
              <a:t>‹#›</a:t>
            </a:fld>
            <a:endParaRPr lang="zh-CN" altLang="en-US"/>
          </a:p>
        </p:txBody>
      </p:sp>
    </p:spTree>
    <p:extLst>
      <p:ext uri="{BB962C8B-B14F-4D97-AF65-F5344CB8AC3E}">
        <p14:creationId xmlns:p14="http://schemas.microsoft.com/office/powerpoint/2010/main" val="1503114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96447C-56F6-4834-9084-F26748BE7B6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ADE731A-F980-4EDB-842E-7DBB441766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6B54A66-B652-4035-BBC0-EF544D02E2EC}"/>
              </a:ext>
            </a:extLst>
          </p:cNvPr>
          <p:cNvSpPr>
            <a:spLocks noGrp="1"/>
          </p:cNvSpPr>
          <p:nvPr>
            <p:ph type="dt" sz="half" idx="10"/>
          </p:nvPr>
        </p:nvSpPr>
        <p:spPr/>
        <p:txBody>
          <a:bodyPr/>
          <a:lstStyle/>
          <a:p>
            <a:fld id="{1D8401F5-8A3F-47D3-BEC4-3ABFAA8C6954}" type="datetimeFigureOut">
              <a:rPr lang="zh-CN" altLang="en-US" smtClean="0"/>
              <a:t>2021/10/22</a:t>
            </a:fld>
            <a:endParaRPr lang="zh-CN" altLang="en-US"/>
          </a:p>
        </p:txBody>
      </p:sp>
      <p:sp>
        <p:nvSpPr>
          <p:cNvPr id="5" name="页脚占位符 4">
            <a:extLst>
              <a:ext uri="{FF2B5EF4-FFF2-40B4-BE49-F238E27FC236}">
                <a16:creationId xmlns:a16="http://schemas.microsoft.com/office/drawing/2014/main" id="{02C486C7-5770-4205-B266-9CC06696E6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17C4A6-A95D-4183-A4B4-ABACCAB706B7}"/>
              </a:ext>
            </a:extLst>
          </p:cNvPr>
          <p:cNvSpPr>
            <a:spLocks noGrp="1"/>
          </p:cNvSpPr>
          <p:nvPr>
            <p:ph type="sldNum" sz="quarter" idx="12"/>
          </p:nvPr>
        </p:nvSpPr>
        <p:spPr/>
        <p:txBody>
          <a:bodyPr/>
          <a:lstStyle/>
          <a:p>
            <a:fld id="{9C2954F3-44FC-4EAD-BB2C-4AEE7C3568FA}" type="slidenum">
              <a:rPr lang="zh-CN" altLang="en-US" smtClean="0"/>
              <a:t>‹#›</a:t>
            </a:fld>
            <a:endParaRPr lang="zh-CN" altLang="en-US"/>
          </a:p>
        </p:txBody>
      </p:sp>
    </p:spTree>
    <p:extLst>
      <p:ext uri="{BB962C8B-B14F-4D97-AF65-F5344CB8AC3E}">
        <p14:creationId xmlns:p14="http://schemas.microsoft.com/office/powerpoint/2010/main" val="444636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F3037-407A-43E1-9FB3-8B32E2A7EA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3E5EC0-DF1E-45FF-A7D6-3DAA5CD8CDA3}"/>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B3EC6FF-47D2-4C17-AAE6-0D50B40CF3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5BAE982-9B2E-4B41-9AE0-A1064E8085F2}"/>
              </a:ext>
            </a:extLst>
          </p:cNvPr>
          <p:cNvSpPr>
            <a:spLocks noGrp="1"/>
          </p:cNvSpPr>
          <p:nvPr>
            <p:ph type="dt" sz="half" idx="10"/>
          </p:nvPr>
        </p:nvSpPr>
        <p:spPr/>
        <p:txBody>
          <a:bodyPr/>
          <a:lstStyle/>
          <a:p>
            <a:fld id="{1D8401F5-8A3F-47D3-BEC4-3ABFAA8C6954}" type="datetimeFigureOut">
              <a:rPr lang="zh-CN" altLang="en-US" smtClean="0"/>
              <a:t>2021/10/22</a:t>
            </a:fld>
            <a:endParaRPr lang="zh-CN" altLang="en-US"/>
          </a:p>
        </p:txBody>
      </p:sp>
      <p:sp>
        <p:nvSpPr>
          <p:cNvPr id="6" name="页脚占位符 5">
            <a:extLst>
              <a:ext uri="{FF2B5EF4-FFF2-40B4-BE49-F238E27FC236}">
                <a16:creationId xmlns:a16="http://schemas.microsoft.com/office/drawing/2014/main" id="{23396695-2A78-4583-AA26-E5C2FD098A4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3364A6F-6412-49A9-BB94-32D8280EF13E}"/>
              </a:ext>
            </a:extLst>
          </p:cNvPr>
          <p:cNvSpPr>
            <a:spLocks noGrp="1"/>
          </p:cNvSpPr>
          <p:nvPr>
            <p:ph type="sldNum" sz="quarter" idx="12"/>
          </p:nvPr>
        </p:nvSpPr>
        <p:spPr/>
        <p:txBody>
          <a:bodyPr/>
          <a:lstStyle/>
          <a:p>
            <a:fld id="{9C2954F3-44FC-4EAD-BB2C-4AEE7C3568FA}" type="slidenum">
              <a:rPr lang="zh-CN" altLang="en-US" smtClean="0"/>
              <a:t>‹#›</a:t>
            </a:fld>
            <a:endParaRPr lang="zh-CN" altLang="en-US"/>
          </a:p>
        </p:txBody>
      </p:sp>
    </p:spTree>
    <p:extLst>
      <p:ext uri="{BB962C8B-B14F-4D97-AF65-F5344CB8AC3E}">
        <p14:creationId xmlns:p14="http://schemas.microsoft.com/office/powerpoint/2010/main" val="1902726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3BCBC1-9232-429E-9AAF-E03D35AD7A1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12B8E8D-94F0-4432-A95D-458D8258BB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89A9F74-7000-46F1-866E-FE9259C1B3A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E84FD60-6603-4155-8E29-568058D40F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FE18BE80-F18E-475F-BACD-62DD62DE7365}"/>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02C2568-E790-4DA7-9AA2-D0FE398F4848}"/>
              </a:ext>
            </a:extLst>
          </p:cNvPr>
          <p:cNvSpPr>
            <a:spLocks noGrp="1"/>
          </p:cNvSpPr>
          <p:nvPr>
            <p:ph type="dt" sz="half" idx="10"/>
          </p:nvPr>
        </p:nvSpPr>
        <p:spPr/>
        <p:txBody>
          <a:bodyPr/>
          <a:lstStyle/>
          <a:p>
            <a:fld id="{1D8401F5-8A3F-47D3-BEC4-3ABFAA8C6954}" type="datetimeFigureOut">
              <a:rPr lang="zh-CN" altLang="en-US" smtClean="0"/>
              <a:t>2021/10/22</a:t>
            </a:fld>
            <a:endParaRPr lang="zh-CN" altLang="en-US"/>
          </a:p>
        </p:txBody>
      </p:sp>
      <p:sp>
        <p:nvSpPr>
          <p:cNvPr id="8" name="页脚占位符 7">
            <a:extLst>
              <a:ext uri="{FF2B5EF4-FFF2-40B4-BE49-F238E27FC236}">
                <a16:creationId xmlns:a16="http://schemas.microsoft.com/office/drawing/2014/main" id="{EAFC4C90-9C70-4B1E-8D0D-06753554357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9A84E48-13C4-43FF-9747-D76FFCF1362A}"/>
              </a:ext>
            </a:extLst>
          </p:cNvPr>
          <p:cNvSpPr>
            <a:spLocks noGrp="1"/>
          </p:cNvSpPr>
          <p:nvPr>
            <p:ph type="sldNum" sz="quarter" idx="12"/>
          </p:nvPr>
        </p:nvSpPr>
        <p:spPr/>
        <p:txBody>
          <a:bodyPr/>
          <a:lstStyle/>
          <a:p>
            <a:fld id="{9C2954F3-44FC-4EAD-BB2C-4AEE7C3568FA}" type="slidenum">
              <a:rPr lang="zh-CN" altLang="en-US" smtClean="0"/>
              <a:t>‹#›</a:t>
            </a:fld>
            <a:endParaRPr lang="zh-CN" altLang="en-US"/>
          </a:p>
        </p:txBody>
      </p:sp>
    </p:spTree>
    <p:extLst>
      <p:ext uri="{BB962C8B-B14F-4D97-AF65-F5344CB8AC3E}">
        <p14:creationId xmlns:p14="http://schemas.microsoft.com/office/powerpoint/2010/main" val="3121715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3390D-52D4-455E-B9AB-675F64B1864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635CD1F-DF94-49E7-A458-0F519BA3E216}"/>
              </a:ext>
            </a:extLst>
          </p:cNvPr>
          <p:cNvSpPr>
            <a:spLocks noGrp="1"/>
          </p:cNvSpPr>
          <p:nvPr>
            <p:ph type="dt" sz="half" idx="10"/>
          </p:nvPr>
        </p:nvSpPr>
        <p:spPr/>
        <p:txBody>
          <a:bodyPr/>
          <a:lstStyle/>
          <a:p>
            <a:fld id="{1D8401F5-8A3F-47D3-BEC4-3ABFAA8C6954}" type="datetimeFigureOut">
              <a:rPr lang="zh-CN" altLang="en-US" smtClean="0"/>
              <a:t>2021/10/22</a:t>
            </a:fld>
            <a:endParaRPr lang="zh-CN" altLang="en-US"/>
          </a:p>
        </p:txBody>
      </p:sp>
      <p:sp>
        <p:nvSpPr>
          <p:cNvPr id="4" name="页脚占位符 3">
            <a:extLst>
              <a:ext uri="{FF2B5EF4-FFF2-40B4-BE49-F238E27FC236}">
                <a16:creationId xmlns:a16="http://schemas.microsoft.com/office/drawing/2014/main" id="{DA041484-9DB5-4FD4-AF9D-5C6022C5C61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73BEF5A-A26E-4303-BE22-46F87593331D}"/>
              </a:ext>
            </a:extLst>
          </p:cNvPr>
          <p:cNvSpPr>
            <a:spLocks noGrp="1"/>
          </p:cNvSpPr>
          <p:nvPr>
            <p:ph type="sldNum" sz="quarter" idx="12"/>
          </p:nvPr>
        </p:nvSpPr>
        <p:spPr/>
        <p:txBody>
          <a:bodyPr/>
          <a:lstStyle/>
          <a:p>
            <a:fld id="{9C2954F3-44FC-4EAD-BB2C-4AEE7C3568FA}" type="slidenum">
              <a:rPr lang="zh-CN" altLang="en-US" smtClean="0"/>
              <a:t>‹#›</a:t>
            </a:fld>
            <a:endParaRPr lang="zh-CN" altLang="en-US"/>
          </a:p>
        </p:txBody>
      </p:sp>
    </p:spTree>
    <p:extLst>
      <p:ext uri="{BB962C8B-B14F-4D97-AF65-F5344CB8AC3E}">
        <p14:creationId xmlns:p14="http://schemas.microsoft.com/office/powerpoint/2010/main" val="3223758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6FD799B-6217-488A-96E5-964686A2B6F8}"/>
              </a:ext>
            </a:extLst>
          </p:cNvPr>
          <p:cNvSpPr>
            <a:spLocks noGrp="1"/>
          </p:cNvSpPr>
          <p:nvPr>
            <p:ph type="dt" sz="half" idx="10"/>
          </p:nvPr>
        </p:nvSpPr>
        <p:spPr/>
        <p:txBody>
          <a:bodyPr/>
          <a:lstStyle/>
          <a:p>
            <a:fld id="{1D8401F5-8A3F-47D3-BEC4-3ABFAA8C6954}" type="datetimeFigureOut">
              <a:rPr lang="zh-CN" altLang="en-US" smtClean="0"/>
              <a:t>2021/10/22</a:t>
            </a:fld>
            <a:endParaRPr lang="zh-CN" altLang="en-US"/>
          </a:p>
        </p:txBody>
      </p:sp>
      <p:sp>
        <p:nvSpPr>
          <p:cNvPr id="3" name="页脚占位符 2">
            <a:extLst>
              <a:ext uri="{FF2B5EF4-FFF2-40B4-BE49-F238E27FC236}">
                <a16:creationId xmlns:a16="http://schemas.microsoft.com/office/drawing/2014/main" id="{E0A88141-556D-4C4F-96E9-E020B0FF0AC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C68448-5CEA-452E-B000-47F7C5131266}"/>
              </a:ext>
            </a:extLst>
          </p:cNvPr>
          <p:cNvSpPr>
            <a:spLocks noGrp="1"/>
          </p:cNvSpPr>
          <p:nvPr>
            <p:ph type="sldNum" sz="quarter" idx="12"/>
          </p:nvPr>
        </p:nvSpPr>
        <p:spPr/>
        <p:txBody>
          <a:bodyPr/>
          <a:lstStyle/>
          <a:p>
            <a:fld id="{9C2954F3-44FC-4EAD-BB2C-4AEE7C3568FA}" type="slidenum">
              <a:rPr lang="zh-CN" altLang="en-US" smtClean="0"/>
              <a:t>‹#›</a:t>
            </a:fld>
            <a:endParaRPr lang="zh-CN" altLang="en-US"/>
          </a:p>
        </p:txBody>
      </p:sp>
    </p:spTree>
    <p:extLst>
      <p:ext uri="{BB962C8B-B14F-4D97-AF65-F5344CB8AC3E}">
        <p14:creationId xmlns:p14="http://schemas.microsoft.com/office/powerpoint/2010/main" val="3817873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88FD61-6855-4EF0-B4F3-5C366E296F4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DFC1AA2-603B-42F5-9FFE-83C664E345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4F19B38-A0B2-4080-8418-7D0E5A6065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958907D-EC8F-44AB-922A-42301EE34CF7}"/>
              </a:ext>
            </a:extLst>
          </p:cNvPr>
          <p:cNvSpPr>
            <a:spLocks noGrp="1"/>
          </p:cNvSpPr>
          <p:nvPr>
            <p:ph type="dt" sz="half" idx="10"/>
          </p:nvPr>
        </p:nvSpPr>
        <p:spPr/>
        <p:txBody>
          <a:bodyPr/>
          <a:lstStyle/>
          <a:p>
            <a:fld id="{1D8401F5-8A3F-47D3-BEC4-3ABFAA8C6954}" type="datetimeFigureOut">
              <a:rPr lang="zh-CN" altLang="en-US" smtClean="0"/>
              <a:t>2021/10/22</a:t>
            </a:fld>
            <a:endParaRPr lang="zh-CN" altLang="en-US"/>
          </a:p>
        </p:txBody>
      </p:sp>
      <p:sp>
        <p:nvSpPr>
          <p:cNvPr id="6" name="页脚占位符 5">
            <a:extLst>
              <a:ext uri="{FF2B5EF4-FFF2-40B4-BE49-F238E27FC236}">
                <a16:creationId xmlns:a16="http://schemas.microsoft.com/office/drawing/2014/main" id="{58F4B747-0FAB-48C8-B925-1D7BBEB5908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2739E0A-F829-4A44-8F33-D0EFB969799C}"/>
              </a:ext>
            </a:extLst>
          </p:cNvPr>
          <p:cNvSpPr>
            <a:spLocks noGrp="1"/>
          </p:cNvSpPr>
          <p:nvPr>
            <p:ph type="sldNum" sz="quarter" idx="12"/>
          </p:nvPr>
        </p:nvSpPr>
        <p:spPr/>
        <p:txBody>
          <a:bodyPr/>
          <a:lstStyle/>
          <a:p>
            <a:fld id="{9C2954F3-44FC-4EAD-BB2C-4AEE7C3568FA}" type="slidenum">
              <a:rPr lang="zh-CN" altLang="en-US" smtClean="0"/>
              <a:t>‹#›</a:t>
            </a:fld>
            <a:endParaRPr lang="zh-CN" altLang="en-US"/>
          </a:p>
        </p:txBody>
      </p:sp>
    </p:spTree>
    <p:extLst>
      <p:ext uri="{BB962C8B-B14F-4D97-AF65-F5344CB8AC3E}">
        <p14:creationId xmlns:p14="http://schemas.microsoft.com/office/powerpoint/2010/main" val="401351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20A7B-4E15-465C-B130-FCA838EDF81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396534C-4843-47A2-BB01-014F067D57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026FA49-D1B3-406F-839B-EB62CE14A7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DB8E380-EA96-4069-9EB9-B8DC454D9ED4}"/>
              </a:ext>
            </a:extLst>
          </p:cNvPr>
          <p:cNvSpPr>
            <a:spLocks noGrp="1"/>
          </p:cNvSpPr>
          <p:nvPr>
            <p:ph type="dt" sz="half" idx="10"/>
          </p:nvPr>
        </p:nvSpPr>
        <p:spPr/>
        <p:txBody>
          <a:bodyPr/>
          <a:lstStyle/>
          <a:p>
            <a:fld id="{1D8401F5-8A3F-47D3-BEC4-3ABFAA8C6954}" type="datetimeFigureOut">
              <a:rPr lang="zh-CN" altLang="en-US" smtClean="0"/>
              <a:t>2021/10/22</a:t>
            </a:fld>
            <a:endParaRPr lang="zh-CN" altLang="en-US"/>
          </a:p>
        </p:txBody>
      </p:sp>
      <p:sp>
        <p:nvSpPr>
          <p:cNvPr id="6" name="页脚占位符 5">
            <a:extLst>
              <a:ext uri="{FF2B5EF4-FFF2-40B4-BE49-F238E27FC236}">
                <a16:creationId xmlns:a16="http://schemas.microsoft.com/office/drawing/2014/main" id="{B2912D8A-A160-4878-89DF-5E876C45A44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EB85D35-C64A-450A-9E0C-B5B323F2CAC6}"/>
              </a:ext>
            </a:extLst>
          </p:cNvPr>
          <p:cNvSpPr>
            <a:spLocks noGrp="1"/>
          </p:cNvSpPr>
          <p:nvPr>
            <p:ph type="sldNum" sz="quarter" idx="12"/>
          </p:nvPr>
        </p:nvSpPr>
        <p:spPr/>
        <p:txBody>
          <a:bodyPr/>
          <a:lstStyle/>
          <a:p>
            <a:fld id="{9C2954F3-44FC-4EAD-BB2C-4AEE7C3568FA}" type="slidenum">
              <a:rPr lang="zh-CN" altLang="en-US" smtClean="0"/>
              <a:t>‹#›</a:t>
            </a:fld>
            <a:endParaRPr lang="zh-CN" altLang="en-US"/>
          </a:p>
        </p:txBody>
      </p:sp>
    </p:spTree>
    <p:extLst>
      <p:ext uri="{BB962C8B-B14F-4D97-AF65-F5344CB8AC3E}">
        <p14:creationId xmlns:p14="http://schemas.microsoft.com/office/powerpoint/2010/main" val="1925026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1FA11E6-2776-461F-8C73-42067FFD99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3CF6E9B-4072-4C29-A5D2-43370CCAC3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3CC98EE-977B-455F-BB9C-06BD5672D9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401F5-8A3F-47D3-BEC4-3ABFAA8C6954}" type="datetimeFigureOut">
              <a:rPr lang="zh-CN" altLang="en-US" smtClean="0"/>
              <a:t>2021/10/22</a:t>
            </a:fld>
            <a:endParaRPr lang="zh-CN" altLang="en-US"/>
          </a:p>
        </p:txBody>
      </p:sp>
      <p:sp>
        <p:nvSpPr>
          <p:cNvPr id="5" name="页脚占位符 4">
            <a:extLst>
              <a:ext uri="{FF2B5EF4-FFF2-40B4-BE49-F238E27FC236}">
                <a16:creationId xmlns:a16="http://schemas.microsoft.com/office/drawing/2014/main" id="{44A9B26C-0FA5-4085-8DD7-E987A66719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0DBE621-59FA-489F-812C-FE83BE18E1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2954F3-44FC-4EAD-BB2C-4AEE7C3568FA}" type="slidenum">
              <a:rPr lang="zh-CN" altLang="en-US" smtClean="0"/>
              <a:t>‹#›</a:t>
            </a:fld>
            <a:endParaRPr lang="zh-CN" altLang="en-US"/>
          </a:p>
        </p:txBody>
      </p:sp>
    </p:spTree>
    <p:extLst>
      <p:ext uri="{BB962C8B-B14F-4D97-AF65-F5344CB8AC3E}">
        <p14:creationId xmlns:p14="http://schemas.microsoft.com/office/powerpoint/2010/main" val="2845978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8" Type="http://schemas.openxmlformats.org/officeDocument/2006/relationships/tags" Target="../tags/tag54.xml"/><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tags" Target="../tags/tag52.xml"/><Relationship Id="rId11" Type="http://schemas.openxmlformats.org/officeDocument/2006/relationships/image" Target="../media/image1.jpg"/><Relationship Id="rId5" Type="http://schemas.openxmlformats.org/officeDocument/2006/relationships/tags" Target="../tags/tag51.xml"/><Relationship Id="rId10" Type="http://schemas.openxmlformats.org/officeDocument/2006/relationships/notesSlide" Target="../notesSlides/notesSlide8.xml"/><Relationship Id="rId4" Type="http://schemas.openxmlformats.org/officeDocument/2006/relationships/tags" Target="../tags/tag50.xml"/><Relationship Id="rId9"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image" Target="../media/image2.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tags" Target="../tags/tag58.xml"/><Relationship Id="rId11" Type="http://schemas.openxmlformats.org/officeDocument/2006/relationships/image" Target="../media/image1.jpg"/><Relationship Id="rId5" Type="http://schemas.openxmlformats.org/officeDocument/2006/relationships/tags" Target="../tags/tag57.xml"/><Relationship Id="rId10" Type="http://schemas.openxmlformats.org/officeDocument/2006/relationships/notesSlide" Target="../notesSlides/notesSlide9.xml"/><Relationship Id="rId4" Type="http://schemas.openxmlformats.org/officeDocument/2006/relationships/tags" Target="../tags/tag56.xml"/><Relationship Id="rId9"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image" Target="../media/image11.png"/><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10.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tags" Target="../tags/tag64.xml"/><Relationship Id="rId11" Type="http://schemas.openxmlformats.org/officeDocument/2006/relationships/image" Target="../media/image9.png"/><Relationship Id="rId5" Type="http://schemas.openxmlformats.org/officeDocument/2006/relationships/tags" Target="../tags/tag63.xml"/><Relationship Id="rId10" Type="http://schemas.openxmlformats.org/officeDocument/2006/relationships/notesSlide" Target="../notesSlides/notesSlide10.xml"/><Relationship Id="rId4" Type="http://schemas.openxmlformats.org/officeDocument/2006/relationships/tags" Target="../tags/tag62.xml"/><Relationship Id="rId9" Type="http://schemas.openxmlformats.org/officeDocument/2006/relationships/slideLayout" Target="../slideLayouts/slideLayout7.xml"/><Relationship Id="rId1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tags" Target="../tags/tag72.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tags" Target="../tags/tag70.xml"/><Relationship Id="rId11" Type="http://schemas.openxmlformats.org/officeDocument/2006/relationships/image" Target="../media/image1.jpg"/><Relationship Id="rId5" Type="http://schemas.openxmlformats.org/officeDocument/2006/relationships/tags" Target="../tags/tag69.xml"/><Relationship Id="rId10" Type="http://schemas.openxmlformats.org/officeDocument/2006/relationships/notesSlide" Target="../notesSlides/notesSlide11.xml"/><Relationship Id="rId4" Type="http://schemas.openxmlformats.org/officeDocument/2006/relationships/tags" Target="../tags/tag68.xml"/><Relationship Id="rId9"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2.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image" Target="../media/image1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tags" Target="../tags/tag76.xml"/><Relationship Id="rId11" Type="http://schemas.openxmlformats.org/officeDocument/2006/relationships/image" Target="../media/image1.jpg"/><Relationship Id="rId5" Type="http://schemas.openxmlformats.org/officeDocument/2006/relationships/tags" Target="../tags/tag75.xml"/><Relationship Id="rId10" Type="http://schemas.openxmlformats.org/officeDocument/2006/relationships/notesSlide" Target="../notesSlides/notesSlide12.xml"/><Relationship Id="rId4" Type="http://schemas.openxmlformats.org/officeDocument/2006/relationships/tags" Target="../tags/tag74.xml"/><Relationship Id="rId9"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image" Target="../media/image14.png"/><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image" Target="../media/image1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tags" Target="../tags/tag82.xml"/><Relationship Id="rId11" Type="http://schemas.openxmlformats.org/officeDocument/2006/relationships/image" Target="../media/image1.jpg"/><Relationship Id="rId5" Type="http://schemas.openxmlformats.org/officeDocument/2006/relationships/tags" Target="../tags/tag81.xml"/><Relationship Id="rId10" Type="http://schemas.openxmlformats.org/officeDocument/2006/relationships/notesSlide" Target="../notesSlides/notesSlide13.xml"/><Relationship Id="rId4" Type="http://schemas.openxmlformats.org/officeDocument/2006/relationships/tags" Target="../tags/tag80.xml"/><Relationship Id="rId9" Type="http://schemas.openxmlformats.org/officeDocument/2006/relationships/slideLayout" Target="../slideLayouts/slideLayout7.xml"/><Relationship Id="rId1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tags" Target="../tags/tag90.xml"/><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tags" Target="../tags/tag88.xml"/><Relationship Id="rId11" Type="http://schemas.openxmlformats.org/officeDocument/2006/relationships/image" Target="../media/image1.jpg"/><Relationship Id="rId5" Type="http://schemas.openxmlformats.org/officeDocument/2006/relationships/tags" Target="../tags/tag87.xml"/><Relationship Id="rId10" Type="http://schemas.openxmlformats.org/officeDocument/2006/relationships/notesSlide" Target="../notesSlides/notesSlide14.xml"/><Relationship Id="rId4" Type="http://schemas.openxmlformats.org/officeDocument/2006/relationships/tags" Target="../tags/tag86.xml"/><Relationship Id="rId9"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tags" Target="../tags/tag1.xml"/><Relationship Id="rId7" Type="http://schemas.openxmlformats.org/officeDocument/2006/relationships/tags" Target="../tags/tag5.xml"/><Relationship Id="rId12"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tags" Target="../tags/tag4.xml"/><Relationship Id="rId11" Type="http://schemas.openxmlformats.org/officeDocument/2006/relationships/image" Target="../media/image1.jpg"/><Relationship Id="rId5" Type="http://schemas.openxmlformats.org/officeDocument/2006/relationships/tags" Target="../tags/tag3.xml"/><Relationship Id="rId10" Type="http://schemas.openxmlformats.org/officeDocument/2006/relationships/notesSlide" Target="../notesSlides/notesSlide1.xml"/><Relationship Id="rId4" Type="http://schemas.openxmlformats.org/officeDocument/2006/relationships/tags" Target="../tags/tag2.xml"/><Relationship Id="rId9"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4.jp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tags" Target="../tags/tag10.xml"/><Relationship Id="rId11" Type="http://schemas.openxmlformats.org/officeDocument/2006/relationships/image" Target="../media/image1.jpg"/><Relationship Id="rId5" Type="http://schemas.openxmlformats.org/officeDocument/2006/relationships/tags" Target="../tags/tag9.xml"/><Relationship Id="rId10" Type="http://schemas.openxmlformats.org/officeDocument/2006/relationships/notesSlide" Target="../notesSlides/notesSlide2.xml"/><Relationship Id="rId4" Type="http://schemas.openxmlformats.org/officeDocument/2006/relationships/tags" Target="../tags/tag8.xml"/><Relationship Id="rId9" Type="http://schemas.openxmlformats.org/officeDocument/2006/relationships/slideLayout" Target="../slideLayouts/slideLayout7.xml"/><Relationship Id="rId1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tags" Target="../tags/tag16.xml"/><Relationship Id="rId11" Type="http://schemas.openxmlformats.org/officeDocument/2006/relationships/image" Target="../media/image1.jpg"/><Relationship Id="rId5" Type="http://schemas.openxmlformats.org/officeDocument/2006/relationships/tags" Target="../tags/tag15.xml"/><Relationship Id="rId10" Type="http://schemas.openxmlformats.org/officeDocument/2006/relationships/notesSlide" Target="../notesSlides/notesSlide3.xml"/><Relationship Id="rId4" Type="http://schemas.openxmlformats.org/officeDocument/2006/relationships/tags" Target="../tags/tag14.xml"/><Relationship Id="rId9"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tags" Target="../tags/tag24.xml"/><Relationship Id="rId3" Type="http://schemas.openxmlformats.org/officeDocument/2006/relationships/tags" Target="../tags/tag19.xml"/><Relationship Id="rId7" Type="http://schemas.openxmlformats.org/officeDocument/2006/relationships/tags" Target="../tags/tag2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tags" Target="../tags/tag22.xml"/><Relationship Id="rId11" Type="http://schemas.openxmlformats.org/officeDocument/2006/relationships/image" Target="../media/image2.png"/><Relationship Id="rId5" Type="http://schemas.openxmlformats.org/officeDocument/2006/relationships/tags" Target="../tags/tag21.xml"/><Relationship Id="rId10" Type="http://schemas.openxmlformats.org/officeDocument/2006/relationships/image" Target="../media/image1.jpg"/><Relationship Id="rId4" Type="http://schemas.openxmlformats.org/officeDocument/2006/relationships/tags" Target="../tags/tag20.xml"/><Relationship Id="rId9"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tags" Target="../tags/tag28.xml"/><Relationship Id="rId11" Type="http://schemas.openxmlformats.org/officeDocument/2006/relationships/image" Target="../media/image1.jpg"/><Relationship Id="rId5" Type="http://schemas.openxmlformats.org/officeDocument/2006/relationships/tags" Target="../tags/tag27.xml"/><Relationship Id="rId10" Type="http://schemas.openxmlformats.org/officeDocument/2006/relationships/notesSlide" Target="../notesSlides/notesSlide4.xml"/><Relationship Id="rId4" Type="http://schemas.openxmlformats.org/officeDocument/2006/relationships/tags" Target="../tags/tag26.xml"/><Relationship Id="rId9"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tags" Target="../tags/tag36.xml"/><Relationship Id="rId13" Type="http://schemas.microsoft.com/office/2007/relationships/hdphoto" Target="../media/hdphoto1.wdp"/><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tags" Target="../tags/tag34.xml"/><Relationship Id="rId11" Type="http://schemas.openxmlformats.org/officeDocument/2006/relationships/image" Target="../media/image5.jpg"/><Relationship Id="rId5" Type="http://schemas.openxmlformats.org/officeDocument/2006/relationships/tags" Target="../tags/tag33.xml"/><Relationship Id="rId10" Type="http://schemas.openxmlformats.org/officeDocument/2006/relationships/notesSlide" Target="../notesSlides/notesSlide5.xml"/><Relationship Id="rId4" Type="http://schemas.openxmlformats.org/officeDocument/2006/relationships/tags" Target="../tags/tag32.xml"/><Relationship Id="rId9" Type="http://schemas.openxmlformats.org/officeDocument/2006/relationships/slideLayout" Target="../slideLayouts/slideLayout7.xml"/><Relationship Id="rId1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image" Target="../media/image2.png"/><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tags" Target="../tags/tag40.xml"/><Relationship Id="rId11" Type="http://schemas.openxmlformats.org/officeDocument/2006/relationships/image" Target="../media/image1.jpg"/><Relationship Id="rId5" Type="http://schemas.openxmlformats.org/officeDocument/2006/relationships/tags" Target="../tags/tag39.xml"/><Relationship Id="rId10" Type="http://schemas.openxmlformats.org/officeDocument/2006/relationships/notesSlide" Target="../notesSlides/notesSlide6.xml"/><Relationship Id="rId4" Type="http://schemas.openxmlformats.org/officeDocument/2006/relationships/tags" Target="../tags/tag38.xml"/><Relationship Id="rId9"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tags" Target="../tags/tag48.xml"/><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tags" Target="../tags/tag46.xml"/><Relationship Id="rId11" Type="http://schemas.openxmlformats.org/officeDocument/2006/relationships/image" Target="../media/image1.jpg"/><Relationship Id="rId5" Type="http://schemas.openxmlformats.org/officeDocument/2006/relationships/tags" Target="../tags/tag45.xml"/><Relationship Id="rId10" Type="http://schemas.openxmlformats.org/officeDocument/2006/relationships/notesSlide" Target="../notesSlides/notesSlide7.xml"/><Relationship Id="rId4" Type="http://schemas.openxmlformats.org/officeDocument/2006/relationships/tags" Target="../tags/tag44.xml"/><Relationship Id="rId9"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7F8CC4F-FD4F-42AB-8AF6-FDEE97CA7F10}"/>
              </a:ext>
            </a:extLst>
          </p:cNvPr>
          <p:cNvSpPr/>
          <p:nvPr/>
        </p:nvSpPr>
        <p:spPr>
          <a:xfrm>
            <a:off x="0" y="0"/>
            <a:ext cx="12192000" cy="6858000"/>
          </a:xfrm>
          <a:prstGeom prst="rect">
            <a:avLst/>
          </a:prstGeom>
          <a:solidFill>
            <a:srgbClr val="293E4B">
              <a:alpha val="95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5" name="矩形 134">
            <a:extLst>
              <a:ext uri="{FF2B5EF4-FFF2-40B4-BE49-F238E27FC236}">
                <a16:creationId xmlns:a16="http://schemas.microsoft.com/office/drawing/2014/main" id="{4916C547-808F-4294-B031-B36C969EFD43}"/>
              </a:ext>
            </a:extLst>
          </p:cNvPr>
          <p:cNvSpPr/>
          <p:nvPr/>
        </p:nvSpPr>
        <p:spPr>
          <a:xfrm>
            <a:off x="4955236" y="3993370"/>
            <a:ext cx="2149577" cy="397032"/>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0" name="矩形 19">
            <a:extLst>
              <a:ext uri="{FF2B5EF4-FFF2-40B4-BE49-F238E27FC236}">
                <a16:creationId xmlns:a16="http://schemas.microsoft.com/office/drawing/2014/main" id="{3AEAA3B9-0AA6-4EC6-9145-041EE6931EA5}"/>
              </a:ext>
            </a:extLst>
          </p:cNvPr>
          <p:cNvSpPr/>
          <p:nvPr/>
        </p:nvSpPr>
        <p:spPr>
          <a:xfrm>
            <a:off x="2343382" y="2169596"/>
            <a:ext cx="7242836" cy="707886"/>
          </a:xfrm>
          <a:prstGeom prst="rect">
            <a:avLst/>
          </a:prstGeom>
          <a:noFill/>
        </p:spPr>
        <p:txBody>
          <a:bodyPr wrap="square" lIns="91440" tIns="45720" rIns="91440" bIns="45720">
            <a:spAutoFit/>
          </a:bodyPr>
          <a:lstStyle/>
          <a:p>
            <a:pPr algn="ctr"/>
            <a:r>
              <a:rPr lang="en-US" altLang="zh-CN" sz="4000" b="1" dirty="0">
                <a:ln w="0"/>
                <a:solidFill>
                  <a:schemeClr val="bg1"/>
                </a:solidFill>
                <a:cs typeface="+mn-ea"/>
                <a:sym typeface="+mn-lt"/>
              </a:rPr>
              <a:t>Retail Industry</a:t>
            </a:r>
            <a:r>
              <a:rPr lang="en-US" altLang="zh-CN" sz="4000" b="1" dirty="0">
                <a:ln w="0"/>
                <a:solidFill>
                  <a:srgbClr val="FDB01E"/>
                </a:solidFill>
                <a:cs typeface="+mn-ea"/>
                <a:sym typeface="+mn-lt"/>
              </a:rPr>
              <a:t>&amp;&amp;</a:t>
            </a:r>
            <a:r>
              <a:rPr lang="en-US" altLang="zh-CN" sz="4000" b="1" dirty="0">
                <a:ln w="0"/>
                <a:solidFill>
                  <a:schemeClr val="bg1"/>
                </a:solidFill>
                <a:cs typeface="+mn-ea"/>
                <a:sym typeface="+mn-lt"/>
              </a:rPr>
              <a:t>Analytics </a:t>
            </a:r>
            <a:endParaRPr lang="zh-CN" altLang="en-US" sz="4000" b="1" cap="none" dirty="0">
              <a:ln w="0"/>
              <a:solidFill>
                <a:schemeClr val="bg1"/>
              </a:solidFill>
              <a:cs typeface="+mn-ea"/>
              <a:sym typeface="+mn-lt"/>
            </a:endParaRPr>
          </a:p>
        </p:txBody>
      </p:sp>
      <p:sp>
        <p:nvSpPr>
          <p:cNvPr id="23" name="矩形 22">
            <a:extLst>
              <a:ext uri="{FF2B5EF4-FFF2-40B4-BE49-F238E27FC236}">
                <a16:creationId xmlns:a16="http://schemas.microsoft.com/office/drawing/2014/main" id="{175FCE2A-4B63-40BE-858A-D2B9F3A68096}"/>
              </a:ext>
            </a:extLst>
          </p:cNvPr>
          <p:cNvSpPr/>
          <p:nvPr/>
        </p:nvSpPr>
        <p:spPr>
          <a:xfrm>
            <a:off x="0" y="4978400"/>
            <a:ext cx="814441" cy="1879600"/>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6" name="矩形 25">
            <a:extLst>
              <a:ext uri="{FF2B5EF4-FFF2-40B4-BE49-F238E27FC236}">
                <a16:creationId xmlns:a16="http://schemas.microsoft.com/office/drawing/2014/main" id="{450C8A94-F949-465D-B9C6-559C971CBA47}"/>
              </a:ext>
            </a:extLst>
          </p:cNvPr>
          <p:cNvSpPr/>
          <p:nvPr/>
        </p:nvSpPr>
        <p:spPr>
          <a:xfrm>
            <a:off x="11377559" y="0"/>
            <a:ext cx="814441" cy="1879600"/>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25" name="矩形 124">
            <a:extLst>
              <a:ext uri="{FF2B5EF4-FFF2-40B4-BE49-F238E27FC236}">
                <a16:creationId xmlns:a16="http://schemas.microsoft.com/office/drawing/2014/main" id="{3502B1E7-AFC3-4EF0-88A8-A1ABF8273C61}"/>
              </a:ext>
            </a:extLst>
          </p:cNvPr>
          <p:cNvSpPr/>
          <p:nvPr/>
        </p:nvSpPr>
        <p:spPr>
          <a:xfrm>
            <a:off x="4467786" y="3170448"/>
            <a:ext cx="3124476" cy="373436"/>
          </a:xfrm>
          <a:prstGeom prst="rect">
            <a:avLst/>
          </a:prstGeom>
          <a:noFill/>
        </p:spPr>
        <p:txBody>
          <a:bodyPr wrap="square" lIns="91440" tIns="45720" rIns="91440" bIns="45720">
            <a:spAutoFit/>
          </a:bodyPr>
          <a:lstStyle/>
          <a:p>
            <a:pPr algn="ctr">
              <a:lnSpc>
                <a:spcPct val="110000"/>
              </a:lnSpc>
            </a:pPr>
            <a:r>
              <a:rPr lang="en-US" altLang="zh-CN" spc="300" dirty="0">
                <a:ln w="0"/>
                <a:solidFill>
                  <a:schemeClr val="bg1"/>
                </a:solidFill>
                <a:cs typeface="+mn-ea"/>
                <a:sym typeface="+mn-lt"/>
              </a:rPr>
              <a:t>Yijun Wang</a:t>
            </a:r>
            <a:endParaRPr lang="zh-CN" altLang="en-US" cap="none" spc="300" dirty="0">
              <a:ln w="0"/>
              <a:solidFill>
                <a:schemeClr val="bg1"/>
              </a:solidFill>
              <a:cs typeface="+mn-ea"/>
              <a:sym typeface="+mn-lt"/>
            </a:endParaRPr>
          </a:p>
        </p:txBody>
      </p:sp>
      <p:sp>
        <p:nvSpPr>
          <p:cNvPr id="126" name="矩形 125">
            <a:extLst>
              <a:ext uri="{FF2B5EF4-FFF2-40B4-BE49-F238E27FC236}">
                <a16:creationId xmlns:a16="http://schemas.microsoft.com/office/drawing/2014/main" id="{F631BA11-706D-4D55-B108-1A5A35D66A1E}"/>
              </a:ext>
            </a:extLst>
          </p:cNvPr>
          <p:cNvSpPr/>
          <p:nvPr/>
        </p:nvSpPr>
        <p:spPr>
          <a:xfrm>
            <a:off x="5021212" y="3919856"/>
            <a:ext cx="2149577" cy="397032"/>
          </a:xfrm>
          <a:prstGeom prst="rect">
            <a:avLst/>
          </a:prstGeom>
          <a:solidFill>
            <a:srgbClr val="FDB01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27" name="矩形 126">
            <a:extLst>
              <a:ext uri="{FF2B5EF4-FFF2-40B4-BE49-F238E27FC236}">
                <a16:creationId xmlns:a16="http://schemas.microsoft.com/office/drawing/2014/main" id="{7E880ACE-E070-4DB2-ABE6-C319C19C7B7C}"/>
              </a:ext>
            </a:extLst>
          </p:cNvPr>
          <p:cNvSpPr/>
          <p:nvPr/>
        </p:nvSpPr>
        <p:spPr>
          <a:xfrm>
            <a:off x="5003063" y="3950634"/>
            <a:ext cx="2223974" cy="342145"/>
          </a:xfrm>
          <a:prstGeom prst="rect">
            <a:avLst/>
          </a:prstGeom>
          <a:noFill/>
        </p:spPr>
        <p:txBody>
          <a:bodyPr wrap="square" lIns="91440" tIns="45720" rIns="91440" bIns="45720">
            <a:spAutoFit/>
          </a:bodyPr>
          <a:lstStyle/>
          <a:p>
            <a:pPr algn="ctr">
              <a:lnSpc>
                <a:spcPct val="110000"/>
              </a:lnSpc>
            </a:pPr>
            <a:r>
              <a:rPr lang="en-US" altLang="zh-CN" sz="1600" b="1" cap="none" spc="300">
                <a:ln w="0"/>
                <a:solidFill>
                  <a:schemeClr val="bg1"/>
                </a:solidFill>
                <a:cs typeface="+mn-ea"/>
                <a:sym typeface="+mn-lt"/>
              </a:rPr>
              <a:t>POWERPOINT</a:t>
            </a:r>
            <a:endParaRPr lang="zh-CN" altLang="en-US" sz="1600" b="1" cap="none" spc="300">
              <a:ln w="0"/>
              <a:solidFill>
                <a:schemeClr val="bg1"/>
              </a:solidFill>
              <a:cs typeface="+mn-ea"/>
              <a:sym typeface="+mn-lt"/>
            </a:endParaRPr>
          </a:p>
        </p:txBody>
      </p:sp>
      <p:grpSp>
        <p:nvGrpSpPr>
          <p:cNvPr id="16" name="组合 15">
            <a:extLst>
              <a:ext uri="{FF2B5EF4-FFF2-40B4-BE49-F238E27FC236}">
                <a16:creationId xmlns:a16="http://schemas.microsoft.com/office/drawing/2014/main" id="{B2688351-4818-4EB2-A0F2-474AD56128CE}"/>
              </a:ext>
            </a:extLst>
          </p:cNvPr>
          <p:cNvGrpSpPr/>
          <p:nvPr/>
        </p:nvGrpSpPr>
        <p:grpSpPr>
          <a:xfrm>
            <a:off x="3754564" y="3993371"/>
            <a:ext cx="997882" cy="313736"/>
            <a:chOff x="3754564" y="4688014"/>
            <a:chExt cx="997882" cy="313736"/>
          </a:xfrm>
        </p:grpSpPr>
        <p:sp>
          <p:nvSpPr>
            <p:cNvPr id="8" name="矩形 7">
              <a:extLst>
                <a:ext uri="{FF2B5EF4-FFF2-40B4-BE49-F238E27FC236}">
                  <a16:creationId xmlns:a16="http://schemas.microsoft.com/office/drawing/2014/main" id="{95DF1F40-05BD-40A1-911A-51E83EF358C7}"/>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3" name="矩形 12">
              <a:extLst>
                <a:ext uri="{FF2B5EF4-FFF2-40B4-BE49-F238E27FC236}">
                  <a16:creationId xmlns:a16="http://schemas.microsoft.com/office/drawing/2014/main" id="{779A7344-A85C-401F-9EC1-215916147DCE}"/>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36" name="矩形 135">
              <a:extLst>
                <a:ext uri="{FF2B5EF4-FFF2-40B4-BE49-F238E27FC236}">
                  <a16:creationId xmlns:a16="http://schemas.microsoft.com/office/drawing/2014/main" id="{CB0D2B3F-5362-4CDB-AADB-AC0467099409}"/>
                </a:ext>
              </a:extLst>
            </p:cNvPr>
            <p:cNvSpPr/>
            <p:nvPr/>
          </p:nvSpPr>
          <p:spPr>
            <a:xfrm>
              <a:off x="3997514" y="4688014"/>
              <a:ext cx="150402" cy="15040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37" name="矩形 136">
              <a:extLst>
                <a:ext uri="{FF2B5EF4-FFF2-40B4-BE49-F238E27FC236}">
                  <a16:creationId xmlns:a16="http://schemas.microsoft.com/office/drawing/2014/main" id="{15A5AC66-03F4-4AFD-9091-C7BDB1B41068}"/>
                </a:ext>
              </a:extLst>
            </p:cNvPr>
            <p:cNvSpPr/>
            <p:nvPr/>
          </p:nvSpPr>
          <p:spPr>
            <a:xfrm>
              <a:off x="3754564" y="4834868"/>
              <a:ext cx="115547" cy="11554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138" name="组合 137">
            <a:extLst>
              <a:ext uri="{FF2B5EF4-FFF2-40B4-BE49-F238E27FC236}">
                <a16:creationId xmlns:a16="http://schemas.microsoft.com/office/drawing/2014/main" id="{CB8BABB8-2325-4DE8-853E-58FEDB6D7AAC}"/>
              </a:ext>
            </a:extLst>
          </p:cNvPr>
          <p:cNvGrpSpPr/>
          <p:nvPr/>
        </p:nvGrpSpPr>
        <p:grpSpPr>
          <a:xfrm rot="10800000">
            <a:off x="7391389" y="3993371"/>
            <a:ext cx="997882" cy="313736"/>
            <a:chOff x="3754564" y="4688014"/>
            <a:chExt cx="997882" cy="313736"/>
          </a:xfrm>
        </p:grpSpPr>
        <p:sp>
          <p:nvSpPr>
            <p:cNvPr id="139" name="矩形 138">
              <a:extLst>
                <a:ext uri="{FF2B5EF4-FFF2-40B4-BE49-F238E27FC236}">
                  <a16:creationId xmlns:a16="http://schemas.microsoft.com/office/drawing/2014/main" id="{99C92ABF-2F78-456B-A371-8C55D5EC6EFF}"/>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40" name="矩形 139">
              <a:extLst>
                <a:ext uri="{FF2B5EF4-FFF2-40B4-BE49-F238E27FC236}">
                  <a16:creationId xmlns:a16="http://schemas.microsoft.com/office/drawing/2014/main" id="{22CFD700-3BE2-4533-B838-D1CEE45CB5E4}"/>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41" name="矩形 140">
              <a:extLst>
                <a:ext uri="{FF2B5EF4-FFF2-40B4-BE49-F238E27FC236}">
                  <a16:creationId xmlns:a16="http://schemas.microsoft.com/office/drawing/2014/main" id="{07A95C65-5944-4842-AC20-B9F876B3D9CE}"/>
                </a:ext>
              </a:extLst>
            </p:cNvPr>
            <p:cNvSpPr/>
            <p:nvPr/>
          </p:nvSpPr>
          <p:spPr>
            <a:xfrm>
              <a:off x="3997514" y="4688014"/>
              <a:ext cx="150402" cy="15040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42" name="矩形 141">
              <a:extLst>
                <a:ext uri="{FF2B5EF4-FFF2-40B4-BE49-F238E27FC236}">
                  <a16:creationId xmlns:a16="http://schemas.microsoft.com/office/drawing/2014/main" id="{7EBE9BB4-A4B9-441F-A6C7-364470DF1D08}"/>
                </a:ext>
              </a:extLst>
            </p:cNvPr>
            <p:cNvSpPr/>
            <p:nvPr/>
          </p:nvSpPr>
          <p:spPr>
            <a:xfrm>
              <a:off x="3754564" y="4834868"/>
              <a:ext cx="115547" cy="11554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28" name="组合 27">
            <a:extLst>
              <a:ext uri="{FF2B5EF4-FFF2-40B4-BE49-F238E27FC236}">
                <a16:creationId xmlns:a16="http://schemas.microsoft.com/office/drawing/2014/main" id="{73A567F6-1D81-413C-9047-A743D5F16040}"/>
              </a:ext>
            </a:extLst>
          </p:cNvPr>
          <p:cNvGrpSpPr/>
          <p:nvPr/>
        </p:nvGrpSpPr>
        <p:grpSpPr>
          <a:xfrm rot="5400000" flipH="1">
            <a:off x="11536191" y="2221673"/>
            <a:ext cx="997882" cy="313736"/>
            <a:chOff x="3754564" y="4688014"/>
            <a:chExt cx="997882" cy="313736"/>
          </a:xfrm>
        </p:grpSpPr>
        <p:sp>
          <p:nvSpPr>
            <p:cNvPr id="29" name="矩形 28">
              <a:extLst>
                <a:ext uri="{FF2B5EF4-FFF2-40B4-BE49-F238E27FC236}">
                  <a16:creationId xmlns:a16="http://schemas.microsoft.com/office/drawing/2014/main" id="{FFF58FBB-EB78-4C45-ACF4-9FC4D1954930}"/>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0" name="矩形 29">
              <a:extLst>
                <a:ext uri="{FF2B5EF4-FFF2-40B4-BE49-F238E27FC236}">
                  <a16:creationId xmlns:a16="http://schemas.microsoft.com/office/drawing/2014/main" id="{4A216A91-00B1-4CCE-9A30-2E82288AFC22}"/>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1" name="矩形 30">
              <a:extLst>
                <a:ext uri="{FF2B5EF4-FFF2-40B4-BE49-F238E27FC236}">
                  <a16:creationId xmlns:a16="http://schemas.microsoft.com/office/drawing/2014/main" id="{E1C463A4-5804-4CE7-B13E-FD3E253FCC7B}"/>
                </a:ext>
              </a:extLst>
            </p:cNvPr>
            <p:cNvSpPr/>
            <p:nvPr/>
          </p:nvSpPr>
          <p:spPr>
            <a:xfrm>
              <a:off x="3997514" y="4688014"/>
              <a:ext cx="150402" cy="15040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2" name="矩形 31">
              <a:extLst>
                <a:ext uri="{FF2B5EF4-FFF2-40B4-BE49-F238E27FC236}">
                  <a16:creationId xmlns:a16="http://schemas.microsoft.com/office/drawing/2014/main" id="{F259341E-7889-4972-B895-15E54032D74B}"/>
                </a:ext>
              </a:extLst>
            </p:cNvPr>
            <p:cNvSpPr/>
            <p:nvPr/>
          </p:nvSpPr>
          <p:spPr>
            <a:xfrm>
              <a:off x="3754564" y="4834868"/>
              <a:ext cx="115547" cy="11554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33" name="组合 32">
            <a:extLst>
              <a:ext uri="{FF2B5EF4-FFF2-40B4-BE49-F238E27FC236}">
                <a16:creationId xmlns:a16="http://schemas.microsoft.com/office/drawing/2014/main" id="{6170D5D2-14BD-422A-A70D-3EAEB21D546E}"/>
              </a:ext>
            </a:extLst>
          </p:cNvPr>
          <p:cNvGrpSpPr/>
          <p:nvPr/>
        </p:nvGrpSpPr>
        <p:grpSpPr>
          <a:xfrm rot="16200000">
            <a:off x="472368" y="5975198"/>
            <a:ext cx="997882" cy="313736"/>
            <a:chOff x="3754564" y="4688014"/>
            <a:chExt cx="997882" cy="313736"/>
          </a:xfrm>
        </p:grpSpPr>
        <p:sp>
          <p:nvSpPr>
            <p:cNvPr id="34" name="矩形 33">
              <a:extLst>
                <a:ext uri="{FF2B5EF4-FFF2-40B4-BE49-F238E27FC236}">
                  <a16:creationId xmlns:a16="http://schemas.microsoft.com/office/drawing/2014/main" id="{87110D92-9F11-4A9D-80A8-E7C43C9E71C9}"/>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5" name="矩形 34">
              <a:extLst>
                <a:ext uri="{FF2B5EF4-FFF2-40B4-BE49-F238E27FC236}">
                  <a16:creationId xmlns:a16="http://schemas.microsoft.com/office/drawing/2014/main" id="{EC093F98-71B4-4231-8AEF-444B488D74FF}"/>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6" name="矩形 35">
              <a:extLst>
                <a:ext uri="{FF2B5EF4-FFF2-40B4-BE49-F238E27FC236}">
                  <a16:creationId xmlns:a16="http://schemas.microsoft.com/office/drawing/2014/main" id="{4EC2E2BB-9393-483A-A65A-2EA8546DC498}"/>
                </a:ext>
              </a:extLst>
            </p:cNvPr>
            <p:cNvSpPr/>
            <p:nvPr/>
          </p:nvSpPr>
          <p:spPr>
            <a:xfrm>
              <a:off x="3997514" y="4688014"/>
              <a:ext cx="150402" cy="15040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7" name="矩形 36">
              <a:extLst>
                <a:ext uri="{FF2B5EF4-FFF2-40B4-BE49-F238E27FC236}">
                  <a16:creationId xmlns:a16="http://schemas.microsoft.com/office/drawing/2014/main" id="{C450F455-D4F5-418B-8C49-B461D8FE5020}"/>
                </a:ext>
              </a:extLst>
            </p:cNvPr>
            <p:cNvSpPr/>
            <p:nvPr/>
          </p:nvSpPr>
          <p:spPr>
            <a:xfrm>
              <a:off x="3754564" y="4834868"/>
              <a:ext cx="115547" cy="11554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pic>
        <p:nvPicPr>
          <p:cNvPr id="4" name="Recorded Sound">
            <a:hlinkClick r:id="" action="ppaction://media"/>
            <a:extLst>
              <a:ext uri="{FF2B5EF4-FFF2-40B4-BE49-F238E27FC236}">
                <a16:creationId xmlns:a16="http://schemas.microsoft.com/office/drawing/2014/main" id="{04BEB08B-5CC7-4552-9FA4-AE9F8B827D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9930" y="6009531"/>
            <a:ext cx="304800" cy="304800"/>
          </a:xfrm>
          <a:prstGeom prst="rect">
            <a:avLst/>
          </a:prstGeom>
        </p:spPr>
      </p:pic>
    </p:spTree>
    <p:extLst>
      <p:ext uri="{BB962C8B-B14F-4D97-AF65-F5344CB8AC3E}">
        <p14:creationId xmlns:p14="http://schemas.microsoft.com/office/powerpoint/2010/main" val="176484655"/>
      </p:ext>
    </p:extLst>
  </p:cSld>
  <p:clrMapOvr>
    <a:masterClrMapping/>
  </p:clrMapOvr>
  <mc:AlternateContent xmlns:mc="http://schemas.openxmlformats.org/markup-compatibility/2006">
    <mc:Choice xmlns:p14="http://schemas.microsoft.com/office/powerpoint/2010/main" Requires="p14">
      <p:transition spd="slow" p14:dur="2000" advTm="12180"/>
    </mc:Choice>
    <mc:Fallback>
      <p:transition spd="slow" advTm="12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1">
            <a:lum/>
          </a:blip>
          <a:srcRect/>
          <a:stretch>
            <a:fillRect t="-9000" b="-9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1D91F81-C902-4B97-8E71-900AC83E7FFE}"/>
              </a:ext>
            </a:extLst>
          </p:cNvPr>
          <p:cNvSpPr/>
          <p:nvPr/>
        </p:nvSpPr>
        <p:spPr>
          <a:xfrm>
            <a:off x="0" y="0"/>
            <a:ext cx="12192000" cy="6858000"/>
          </a:xfrm>
          <a:prstGeom prst="rect">
            <a:avLst/>
          </a:prstGeom>
          <a:solidFill>
            <a:srgbClr val="324652">
              <a:alpha val="50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D7F8CC4F-FD4F-42AB-8AF6-FDEE97CA7F10}"/>
              </a:ext>
            </a:extLst>
          </p:cNvPr>
          <p:cNvSpPr/>
          <p:nvPr/>
        </p:nvSpPr>
        <p:spPr>
          <a:xfrm>
            <a:off x="0" y="1431080"/>
            <a:ext cx="11169570" cy="3995839"/>
          </a:xfrm>
          <a:prstGeom prst="rect">
            <a:avLst/>
          </a:prstGeom>
          <a:solidFill>
            <a:srgbClr val="293E4B">
              <a:alpha val="95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8" name="组合 37">
            <a:extLst>
              <a:ext uri="{FF2B5EF4-FFF2-40B4-BE49-F238E27FC236}">
                <a16:creationId xmlns:a16="http://schemas.microsoft.com/office/drawing/2014/main" id="{518F4CDB-8B2B-4C7E-94A5-F57D7046C95E}"/>
              </a:ext>
            </a:extLst>
          </p:cNvPr>
          <p:cNvGrpSpPr/>
          <p:nvPr/>
        </p:nvGrpSpPr>
        <p:grpSpPr>
          <a:xfrm>
            <a:off x="5664200" y="244239"/>
            <a:ext cx="863600" cy="101600"/>
            <a:chOff x="4095345" y="2692400"/>
            <a:chExt cx="863600" cy="101600"/>
          </a:xfrm>
        </p:grpSpPr>
        <p:sp>
          <p:nvSpPr>
            <p:cNvPr id="39" name="PA-椭圆 415">
              <a:extLst>
                <a:ext uri="{FF2B5EF4-FFF2-40B4-BE49-F238E27FC236}">
                  <a16:creationId xmlns:a16="http://schemas.microsoft.com/office/drawing/2014/main" id="{42115E76-BF9C-452A-AC27-E38D54A72F89}"/>
                </a:ext>
              </a:extLst>
            </p:cNvPr>
            <p:cNvSpPr/>
            <p:nvPr>
              <p:custDataLst>
                <p:tags r:id="rId3"/>
              </p:custDataLst>
            </p:nvPr>
          </p:nvSpPr>
          <p:spPr>
            <a:xfrm>
              <a:off x="40953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0" name="PA-椭圆 416">
              <a:extLst>
                <a:ext uri="{FF2B5EF4-FFF2-40B4-BE49-F238E27FC236}">
                  <a16:creationId xmlns:a16="http://schemas.microsoft.com/office/drawing/2014/main" id="{FB15B667-0B1F-463D-A55A-4D0C01BD15CE}"/>
                </a:ext>
              </a:extLst>
            </p:cNvPr>
            <p:cNvSpPr/>
            <p:nvPr>
              <p:custDataLst>
                <p:tags r:id="rId4"/>
              </p:custDataLst>
            </p:nvPr>
          </p:nvSpPr>
          <p:spPr>
            <a:xfrm>
              <a:off x="42477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1" name="PA-椭圆 417">
              <a:extLst>
                <a:ext uri="{FF2B5EF4-FFF2-40B4-BE49-F238E27FC236}">
                  <a16:creationId xmlns:a16="http://schemas.microsoft.com/office/drawing/2014/main" id="{362E6055-089C-4F87-8FF4-54A441284987}"/>
                </a:ext>
              </a:extLst>
            </p:cNvPr>
            <p:cNvSpPr/>
            <p:nvPr>
              <p:custDataLst>
                <p:tags r:id="rId5"/>
              </p:custDataLst>
            </p:nvPr>
          </p:nvSpPr>
          <p:spPr>
            <a:xfrm>
              <a:off x="44001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2" name="PA-椭圆 418">
              <a:extLst>
                <a:ext uri="{FF2B5EF4-FFF2-40B4-BE49-F238E27FC236}">
                  <a16:creationId xmlns:a16="http://schemas.microsoft.com/office/drawing/2014/main" id="{880A3632-F353-4EC1-9F16-921E2D5A7B2F}"/>
                </a:ext>
              </a:extLst>
            </p:cNvPr>
            <p:cNvSpPr/>
            <p:nvPr>
              <p:custDataLst>
                <p:tags r:id="rId6"/>
              </p:custDataLst>
            </p:nvPr>
          </p:nvSpPr>
          <p:spPr>
            <a:xfrm>
              <a:off x="45525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4" name="PA-椭圆 419">
              <a:extLst>
                <a:ext uri="{FF2B5EF4-FFF2-40B4-BE49-F238E27FC236}">
                  <a16:creationId xmlns:a16="http://schemas.microsoft.com/office/drawing/2014/main" id="{ED254966-D945-4A84-ACF9-38AA84160943}"/>
                </a:ext>
              </a:extLst>
            </p:cNvPr>
            <p:cNvSpPr/>
            <p:nvPr>
              <p:custDataLst>
                <p:tags r:id="rId7"/>
              </p:custDataLst>
            </p:nvPr>
          </p:nvSpPr>
          <p:spPr>
            <a:xfrm>
              <a:off x="47049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5" name="PA-椭圆 420">
              <a:extLst>
                <a:ext uri="{FF2B5EF4-FFF2-40B4-BE49-F238E27FC236}">
                  <a16:creationId xmlns:a16="http://schemas.microsoft.com/office/drawing/2014/main" id="{38C791F5-E0F2-4551-8F9C-7C4A4B0AEAAA}"/>
                </a:ext>
              </a:extLst>
            </p:cNvPr>
            <p:cNvSpPr/>
            <p:nvPr>
              <p:custDataLst>
                <p:tags r:id="rId8"/>
              </p:custDataLst>
            </p:nvPr>
          </p:nvSpPr>
          <p:spPr>
            <a:xfrm>
              <a:off x="4857345" y="2692400"/>
              <a:ext cx="101600" cy="101600"/>
            </a:xfrm>
            <a:prstGeom prst="ellipse">
              <a:avLst/>
            </a:prstGeom>
            <a:solidFill>
              <a:srgbClr val="FCB01E"/>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14" name="矩形 13">
            <a:extLst>
              <a:ext uri="{FF2B5EF4-FFF2-40B4-BE49-F238E27FC236}">
                <a16:creationId xmlns:a16="http://schemas.microsoft.com/office/drawing/2014/main" id="{4DC81BEE-D65F-4A14-9ABF-852D3A7E38B8}"/>
              </a:ext>
            </a:extLst>
          </p:cNvPr>
          <p:cNvSpPr/>
          <p:nvPr/>
        </p:nvSpPr>
        <p:spPr>
          <a:xfrm>
            <a:off x="2354135" y="2362650"/>
            <a:ext cx="2113693" cy="1862048"/>
          </a:xfrm>
          <a:prstGeom prst="rect">
            <a:avLst/>
          </a:prstGeom>
          <a:noFill/>
        </p:spPr>
        <p:txBody>
          <a:bodyPr wrap="square" lIns="91440" tIns="45720" rIns="91440" bIns="45720">
            <a:spAutoFit/>
          </a:bodyPr>
          <a:lstStyle/>
          <a:p>
            <a:r>
              <a:rPr lang="en-US" altLang="zh-CN" sz="11500" spc="300">
                <a:ln w="0"/>
                <a:solidFill>
                  <a:srgbClr val="FDB01E"/>
                </a:solidFill>
                <a:cs typeface="+mn-ea"/>
                <a:sym typeface="+mn-lt"/>
              </a:rPr>
              <a:t>03</a:t>
            </a:r>
          </a:p>
        </p:txBody>
      </p:sp>
      <p:sp>
        <p:nvSpPr>
          <p:cNvPr id="16" name="矩形 15">
            <a:extLst>
              <a:ext uri="{FF2B5EF4-FFF2-40B4-BE49-F238E27FC236}">
                <a16:creationId xmlns:a16="http://schemas.microsoft.com/office/drawing/2014/main" id="{8CD29702-32A9-4FDC-870E-490D26E7D74E}"/>
              </a:ext>
            </a:extLst>
          </p:cNvPr>
          <p:cNvSpPr/>
          <p:nvPr/>
        </p:nvSpPr>
        <p:spPr>
          <a:xfrm>
            <a:off x="1623003" y="681743"/>
            <a:ext cx="3296237" cy="5494515"/>
          </a:xfrm>
          <a:prstGeom prst="rect">
            <a:avLst/>
          </a:prstGeom>
          <a:noFill/>
          <a:ln w="63500" cap="flat" cmpd="sng" algn="ctr">
            <a:solidFill>
              <a:srgbClr val="FDB01E"/>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17" name="组合 16">
            <a:extLst>
              <a:ext uri="{FF2B5EF4-FFF2-40B4-BE49-F238E27FC236}">
                <a16:creationId xmlns:a16="http://schemas.microsoft.com/office/drawing/2014/main" id="{98A58D90-91C8-4B28-ACCC-97184F56E4C5}"/>
              </a:ext>
            </a:extLst>
          </p:cNvPr>
          <p:cNvGrpSpPr/>
          <p:nvPr/>
        </p:nvGrpSpPr>
        <p:grpSpPr>
          <a:xfrm>
            <a:off x="3955761" y="5330985"/>
            <a:ext cx="997882" cy="313736"/>
            <a:chOff x="3754564" y="4688014"/>
            <a:chExt cx="997882" cy="313736"/>
          </a:xfrm>
        </p:grpSpPr>
        <p:sp>
          <p:nvSpPr>
            <p:cNvPr id="18" name="矩形 17">
              <a:extLst>
                <a:ext uri="{FF2B5EF4-FFF2-40B4-BE49-F238E27FC236}">
                  <a16:creationId xmlns:a16="http://schemas.microsoft.com/office/drawing/2014/main" id="{47368B42-E5F5-4C50-A1EC-578F0A6733D4}"/>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9" name="矩形 18">
              <a:extLst>
                <a:ext uri="{FF2B5EF4-FFF2-40B4-BE49-F238E27FC236}">
                  <a16:creationId xmlns:a16="http://schemas.microsoft.com/office/drawing/2014/main" id="{28F2927B-BEF6-4B6E-9D1D-6D873D38A58D}"/>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0" name="矩形 19">
              <a:extLst>
                <a:ext uri="{FF2B5EF4-FFF2-40B4-BE49-F238E27FC236}">
                  <a16:creationId xmlns:a16="http://schemas.microsoft.com/office/drawing/2014/main" id="{33C92DF0-151E-4C15-9C27-7979780F5B3B}"/>
                </a:ext>
              </a:extLst>
            </p:cNvPr>
            <p:cNvSpPr/>
            <p:nvPr/>
          </p:nvSpPr>
          <p:spPr>
            <a:xfrm>
              <a:off x="3997514" y="4688014"/>
              <a:ext cx="150402" cy="15040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 name="矩形 20">
              <a:extLst>
                <a:ext uri="{FF2B5EF4-FFF2-40B4-BE49-F238E27FC236}">
                  <a16:creationId xmlns:a16="http://schemas.microsoft.com/office/drawing/2014/main" id="{C840779D-F0F4-4BEA-8B93-427691C19C15}"/>
                </a:ext>
              </a:extLst>
            </p:cNvPr>
            <p:cNvSpPr/>
            <p:nvPr/>
          </p:nvSpPr>
          <p:spPr>
            <a:xfrm>
              <a:off x="3754564" y="4834868"/>
              <a:ext cx="115547" cy="11554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22" name="组合 21">
            <a:extLst>
              <a:ext uri="{FF2B5EF4-FFF2-40B4-BE49-F238E27FC236}">
                <a16:creationId xmlns:a16="http://schemas.microsoft.com/office/drawing/2014/main" id="{4E743FB1-12EC-4A71-9455-A86A0E0B9115}"/>
              </a:ext>
            </a:extLst>
          </p:cNvPr>
          <p:cNvGrpSpPr/>
          <p:nvPr/>
        </p:nvGrpSpPr>
        <p:grpSpPr>
          <a:xfrm rot="10800000">
            <a:off x="1623003" y="1227236"/>
            <a:ext cx="997882" cy="313736"/>
            <a:chOff x="3754564" y="4688014"/>
            <a:chExt cx="997882" cy="313736"/>
          </a:xfrm>
        </p:grpSpPr>
        <p:sp>
          <p:nvSpPr>
            <p:cNvPr id="23" name="矩形 22">
              <a:extLst>
                <a:ext uri="{FF2B5EF4-FFF2-40B4-BE49-F238E27FC236}">
                  <a16:creationId xmlns:a16="http://schemas.microsoft.com/office/drawing/2014/main" id="{0AFCB4C3-17F6-486F-8700-82EB742669B6}"/>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4" name="矩形 23">
              <a:extLst>
                <a:ext uri="{FF2B5EF4-FFF2-40B4-BE49-F238E27FC236}">
                  <a16:creationId xmlns:a16="http://schemas.microsoft.com/office/drawing/2014/main" id="{4C9EB2F9-E81B-4F60-9EDA-7BF3617CC5B8}"/>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5" name="矩形 24">
              <a:extLst>
                <a:ext uri="{FF2B5EF4-FFF2-40B4-BE49-F238E27FC236}">
                  <a16:creationId xmlns:a16="http://schemas.microsoft.com/office/drawing/2014/main" id="{2DDAA3BA-162A-468A-BD00-3553F6D7D80C}"/>
                </a:ext>
              </a:extLst>
            </p:cNvPr>
            <p:cNvSpPr/>
            <p:nvPr/>
          </p:nvSpPr>
          <p:spPr>
            <a:xfrm>
              <a:off x="3997514" y="4688014"/>
              <a:ext cx="150402" cy="15040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6" name="矩形 25">
              <a:extLst>
                <a:ext uri="{FF2B5EF4-FFF2-40B4-BE49-F238E27FC236}">
                  <a16:creationId xmlns:a16="http://schemas.microsoft.com/office/drawing/2014/main" id="{0C965451-4CBD-4E4F-91DD-E77C034C3C87}"/>
                </a:ext>
              </a:extLst>
            </p:cNvPr>
            <p:cNvSpPr/>
            <p:nvPr/>
          </p:nvSpPr>
          <p:spPr>
            <a:xfrm>
              <a:off x="3754564" y="4834868"/>
              <a:ext cx="115547" cy="11554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27" name="矩形 26">
            <a:extLst>
              <a:ext uri="{FF2B5EF4-FFF2-40B4-BE49-F238E27FC236}">
                <a16:creationId xmlns:a16="http://schemas.microsoft.com/office/drawing/2014/main" id="{F075E666-B7A8-4BC0-B5C8-A548B169C2CC}"/>
              </a:ext>
            </a:extLst>
          </p:cNvPr>
          <p:cNvSpPr/>
          <p:nvPr/>
        </p:nvSpPr>
        <p:spPr>
          <a:xfrm>
            <a:off x="5559533" y="2598003"/>
            <a:ext cx="3961311" cy="461665"/>
          </a:xfrm>
          <a:prstGeom prst="rect">
            <a:avLst/>
          </a:prstGeom>
          <a:noFill/>
        </p:spPr>
        <p:txBody>
          <a:bodyPr wrap="square" lIns="91440" tIns="45720" rIns="91440" bIns="45720">
            <a:spAutoFit/>
          </a:bodyPr>
          <a:lstStyle/>
          <a:p>
            <a:r>
              <a:rPr lang="en-US" altLang="zh-CN" sz="2400" b="1" dirty="0">
                <a:ln w="0"/>
                <a:solidFill>
                  <a:schemeClr val="bg1"/>
                </a:solidFill>
                <a:cs typeface="+mn-ea"/>
                <a:sym typeface="+mn-lt"/>
              </a:rPr>
              <a:t>ANALYTICS POSITIONS</a:t>
            </a:r>
          </a:p>
        </p:txBody>
      </p:sp>
      <p:sp>
        <p:nvSpPr>
          <p:cNvPr id="28" name="矩形 62">
            <a:extLst>
              <a:ext uri="{FF2B5EF4-FFF2-40B4-BE49-F238E27FC236}">
                <a16:creationId xmlns:a16="http://schemas.microsoft.com/office/drawing/2014/main" id="{4E262683-503E-40CC-B1E2-6703790B919B}"/>
              </a:ext>
            </a:extLst>
          </p:cNvPr>
          <p:cNvSpPr/>
          <p:nvPr/>
        </p:nvSpPr>
        <p:spPr>
          <a:xfrm>
            <a:off x="5565328" y="3429000"/>
            <a:ext cx="4944490" cy="310341"/>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pPr>
              <a:lnSpc>
                <a:spcPct val="120000"/>
              </a:lnSpc>
            </a:pPr>
            <a:r>
              <a:rPr lang="en-US" altLang="zh-CN" sz="1300" dirty="0">
                <a:ln w="0"/>
                <a:solidFill>
                  <a:schemeClr val="bg1"/>
                </a:solidFill>
                <a:cs typeface="+mn-ea"/>
                <a:sym typeface="+mn-lt"/>
              </a:rPr>
              <a:t>Job demand, average salary, core skill</a:t>
            </a:r>
          </a:p>
        </p:txBody>
      </p:sp>
      <p:pic>
        <p:nvPicPr>
          <p:cNvPr id="4" name="Recorded Sound">
            <a:hlinkClick r:id="" action="ppaction://media"/>
            <a:extLst>
              <a:ext uri="{FF2B5EF4-FFF2-40B4-BE49-F238E27FC236}">
                <a16:creationId xmlns:a16="http://schemas.microsoft.com/office/drawing/2014/main" id="{91A9A11B-E8D2-40A8-88B0-A85B9FC1ECED}"/>
              </a:ext>
            </a:extLst>
          </p:cNvPr>
          <p:cNvPicPr>
            <a:picLocks noChangeAspect="1"/>
          </p:cNvPicPr>
          <p:nvPr>
            <a:audioFile r:link="rId2"/>
            <p:extLst>
              <p:ext uri="{DAA4B4D4-6D71-4841-9C94-3DE7FCFB9230}">
                <p14:media xmlns:p14="http://schemas.microsoft.com/office/powerpoint/2010/main" r:embed="rId1"/>
              </p:ext>
            </p:extLst>
          </p:nvPr>
        </p:nvPicPr>
        <p:blipFill>
          <a:blip r:embed="rId12">
            <a:duotone>
              <a:prstClr val="black"/>
              <a:schemeClr val="accent4">
                <a:tint val="45000"/>
                <a:satMod val="400000"/>
              </a:schemeClr>
            </a:duotone>
          </a:blip>
          <a:stretch>
            <a:fillRect/>
          </a:stretch>
        </p:blipFill>
        <p:spPr>
          <a:xfrm>
            <a:off x="238924" y="4952017"/>
            <a:ext cx="304800" cy="304800"/>
          </a:xfrm>
          <a:prstGeom prst="rect">
            <a:avLst/>
          </a:prstGeom>
        </p:spPr>
      </p:pic>
    </p:spTree>
    <p:extLst>
      <p:ext uri="{BB962C8B-B14F-4D97-AF65-F5344CB8AC3E}">
        <p14:creationId xmlns:p14="http://schemas.microsoft.com/office/powerpoint/2010/main" val="2622676756"/>
      </p:ext>
    </p:extLst>
  </p:cSld>
  <p:clrMapOvr>
    <a:masterClrMapping/>
  </p:clrMapOvr>
  <mc:AlternateContent xmlns:mc="http://schemas.openxmlformats.org/markup-compatibility/2006">
    <mc:Choice xmlns:p14="http://schemas.microsoft.com/office/powerpoint/2010/main" Requires="p14">
      <p:transition spd="slow" p14:dur="2000" advTm="13991"/>
    </mc:Choice>
    <mc:Fallback>
      <p:transition spd="slow" advTm="13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1"/>
          <a:stretch>
            <a:fillRect/>
          </a:stretch>
        </a:blipFill>
        <a:effectLst/>
      </p:bgPr>
    </p:bg>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8F7C2523-9ABF-4C5F-AC65-F27F93519D61}"/>
              </a:ext>
            </a:extLst>
          </p:cNvPr>
          <p:cNvSpPr/>
          <p:nvPr/>
        </p:nvSpPr>
        <p:spPr>
          <a:xfrm>
            <a:off x="0" y="0"/>
            <a:ext cx="6829063" cy="6858000"/>
          </a:xfrm>
          <a:prstGeom prst="rect">
            <a:avLst/>
          </a:prstGeom>
          <a:solidFill>
            <a:schemeClr val="bg1">
              <a:lumMod val="95000"/>
            </a:schemeClr>
          </a:solidFill>
          <a:ln w="635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38" name="组合 37">
            <a:extLst>
              <a:ext uri="{FF2B5EF4-FFF2-40B4-BE49-F238E27FC236}">
                <a16:creationId xmlns:a16="http://schemas.microsoft.com/office/drawing/2014/main" id="{518F4CDB-8B2B-4C7E-94A5-F57D7046C95E}"/>
              </a:ext>
            </a:extLst>
          </p:cNvPr>
          <p:cNvGrpSpPr/>
          <p:nvPr/>
        </p:nvGrpSpPr>
        <p:grpSpPr>
          <a:xfrm>
            <a:off x="870650" y="244239"/>
            <a:ext cx="863600" cy="101600"/>
            <a:chOff x="4095345" y="2692400"/>
            <a:chExt cx="863600" cy="101600"/>
          </a:xfrm>
        </p:grpSpPr>
        <p:sp>
          <p:nvSpPr>
            <p:cNvPr id="39" name="PA-椭圆 415">
              <a:extLst>
                <a:ext uri="{FF2B5EF4-FFF2-40B4-BE49-F238E27FC236}">
                  <a16:creationId xmlns:a16="http://schemas.microsoft.com/office/drawing/2014/main" id="{42115E76-BF9C-452A-AC27-E38D54A72F89}"/>
                </a:ext>
              </a:extLst>
            </p:cNvPr>
            <p:cNvSpPr/>
            <p:nvPr>
              <p:custDataLst>
                <p:tags r:id="rId3"/>
              </p:custDataLst>
            </p:nvPr>
          </p:nvSpPr>
          <p:spPr>
            <a:xfrm>
              <a:off x="40953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0" name="PA-椭圆 416">
              <a:extLst>
                <a:ext uri="{FF2B5EF4-FFF2-40B4-BE49-F238E27FC236}">
                  <a16:creationId xmlns:a16="http://schemas.microsoft.com/office/drawing/2014/main" id="{FB15B667-0B1F-463D-A55A-4D0C01BD15CE}"/>
                </a:ext>
              </a:extLst>
            </p:cNvPr>
            <p:cNvSpPr/>
            <p:nvPr>
              <p:custDataLst>
                <p:tags r:id="rId4"/>
              </p:custDataLst>
            </p:nvPr>
          </p:nvSpPr>
          <p:spPr>
            <a:xfrm>
              <a:off x="42477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1" name="PA-椭圆 417">
              <a:extLst>
                <a:ext uri="{FF2B5EF4-FFF2-40B4-BE49-F238E27FC236}">
                  <a16:creationId xmlns:a16="http://schemas.microsoft.com/office/drawing/2014/main" id="{362E6055-089C-4F87-8FF4-54A441284987}"/>
                </a:ext>
              </a:extLst>
            </p:cNvPr>
            <p:cNvSpPr/>
            <p:nvPr>
              <p:custDataLst>
                <p:tags r:id="rId5"/>
              </p:custDataLst>
            </p:nvPr>
          </p:nvSpPr>
          <p:spPr>
            <a:xfrm>
              <a:off x="44001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2" name="PA-椭圆 418">
              <a:extLst>
                <a:ext uri="{FF2B5EF4-FFF2-40B4-BE49-F238E27FC236}">
                  <a16:creationId xmlns:a16="http://schemas.microsoft.com/office/drawing/2014/main" id="{880A3632-F353-4EC1-9F16-921E2D5A7B2F}"/>
                </a:ext>
              </a:extLst>
            </p:cNvPr>
            <p:cNvSpPr/>
            <p:nvPr>
              <p:custDataLst>
                <p:tags r:id="rId6"/>
              </p:custDataLst>
            </p:nvPr>
          </p:nvSpPr>
          <p:spPr>
            <a:xfrm>
              <a:off x="45525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4" name="PA-椭圆 419">
              <a:extLst>
                <a:ext uri="{FF2B5EF4-FFF2-40B4-BE49-F238E27FC236}">
                  <a16:creationId xmlns:a16="http://schemas.microsoft.com/office/drawing/2014/main" id="{ED254966-D945-4A84-ACF9-38AA84160943}"/>
                </a:ext>
              </a:extLst>
            </p:cNvPr>
            <p:cNvSpPr/>
            <p:nvPr>
              <p:custDataLst>
                <p:tags r:id="rId7"/>
              </p:custDataLst>
            </p:nvPr>
          </p:nvSpPr>
          <p:spPr>
            <a:xfrm>
              <a:off x="47049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5" name="PA-椭圆 420">
              <a:extLst>
                <a:ext uri="{FF2B5EF4-FFF2-40B4-BE49-F238E27FC236}">
                  <a16:creationId xmlns:a16="http://schemas.microsoft.com/office/drawing/2014/main" id="{38C791F5-E0F2-4551-8F9C-7C4A4B0AEAAA}"/>
                </a:ext>
              </a:extLst>
            </p:cNvPr>
            <p:cNvSpPr/>
            <p:nvPr>
              <p:custDataLst>
                <p:tags r:id="rId8"/>
              </p:custDataLst>
            </p:nvPr>
          </p:nvSpPr>
          <p:spPr>
            <a:xfrm>
              <a:off x="4857345" y="2692400"/>
              <a:ext cx="101600" cy="101600"/>
            </a:xfrm>
            <a:prstGeom prst="ellipse">
              <a:avLst/>
            </a:prstGeom>
            <a:solidFill>
              <a:srgbClr val="FCB01E"/>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17" name="矩形 62">
            <a:extLst>
              <a:ext uri="{FF2B5EF4-FFF2-40B4-BE49-F238E27FC236}">
                <a16:creationId xmlns:a16="http://schemas.microsoft.com/office/drawing/2014/main" id="{E90E99D4-B5EA-4400-95B7-2A70943F41EC}"/>
              </a:ext>
            </a:extLst>
          </p:cNvPr>
          <p:cNvSpPr/>
          <p:nvPr/>
        </p:nvSpPr>
        <p:spPr>
          <a:xfrm>
            <a:off x="783102" y="1656946"/>
            <a:ext cx="5478801" cy="620426"/>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pPr>
              <a:lnSpc>
                <a:spcPct val="140000"/>
              </a:lnSpc>
            </a:pPr>
            <a:r>
              <a:rPr lang="en-US" altLang="zh-CN" sz="1300">
                <a:ln w="0"/>
                <a:solidFill>
                  <a:srgbClr val="385666"/>
                </a:solidFill>
                <a:cs typeface="+mn-ea"/>
                <a:sym typeface="+mn-lt"/>
              </a:rPr>
              <a:t>Make or break – an expression that is very common in business to mean a situation or event or period that is extremely important because </a:t>
            </a:r>
          </a:p>
        </p:txBody>
      </p:sp>
      <p:sp>
        <p:nvSpPr>
          <p:cNvPr id="18" name="矩形 17">
            <a:extLst>
              <a:ext uri="{FF2B5EF4-FFF2-40B4-BE49-F238E27FC236}">
                <a16:creationId xmlns:a16="http://schemas.microsoft.com/office/drawing/2014/main" id="{3EE5B33C-5378-4279-BA07-44A1591069B7}"/>
              </a:ext>
            </a:extLst>
          </p:cNvPr>
          <p:cNvSpPr/>
          <p:nvPr/>
        </p:nvSpPr>
        <p:spPr>
          <a:xfrm>
            <a:off x="7286144" y="1259273"/>
            <a:ext cx="3563376" cy="707886"/>
          </a:xfrm>
          <a:prstGeom prst="rect">
            <a:avLst/>
          </a:prstGeom>
          <a:noFill/>
        </p:spPr>
        <p:txBody>
          <a:bodyPr wrap="square" lIns="91440" tIns="45720" rIns="91440" bIns="45720">
            <a:spAutoFit/>
          </a:bodyPr>
          <a:lstStyle/>
          <a:p>
            <a:r>
              <a:rPr lang="en-US" altLang="zh-CN" sz="2000" b="1" dirty="0">
                <a:ln w="0"/>
                <a:solidFill>
                  <a:srgbClr val="385666"/>
                </a:solidFill>
                <a:cs typeface="+mn-ea"/>
                <a:sym typeface="+mn-lt"/>
              </a:rPr>
              <a:t>BUSINESS ANALYST SKILLS</a:t>
            </a:r>
          </a:p>
        </p:txBody>
      </p:sp>
      <p:grpSp>
        <p:nvGrpSpPr>
          <p:cNvPr id="19" name="组合 18">
            <a:extLst>
              <a:ext uri="{FF2B5EF4-FFF2-40B4-BE49-F238E27FC236}">
                <a16:creationId xmlns:a16="http://schemas.microsoft.com/office/drawing/2014/main" id="{552FA5F7-FE3B-45E8-BE03-DF706CCE5B55}"/>
              </a:ext>
            </a:extLst>
          </p:cNvPr>
          <p:cNvGrpSpPr/>
          <p:nvPr/>
        </p:nvGrpSpPr>
        <p:grpSpPr>
          <a:xfrm rot="10800000">
            <a:off x="895787" y="949052"/>
            <a:ext cx="737347" cy="231824"/>
            <a:chOff x="3754564" y="4688014"/>
            <a:chExt cx="997882" cy="313736"/>
          </a:xfrm>
        </p:grpSpPr>
        <p:sp>
          <p:nvSpPr>
            <p:cNvPr id="20" name="矩形 19">
              <a:extLst>
                <a:ext uri="{FF2B5EF4-FFF2-40B4-BE49-F238E27FC236}">
                  <a16:creationId xmlns:a16="http://schemas.microsoft.com/office/drawing/2014/main" id="{810EB43E-37CF-457E-91C0-4A9A3F7BF527}"/>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 name="矩形 20">
              <a:extLst>
                <a:ext uri="{FF2B5EF4-FFF2-40B4-BE49-F238E27FC236}">
                  <a16:creationId xmlns:a16="http://schemas.microsoft.com/office/drawing/2014/main" id="{78668CF7-3B66-42D3-A25A-C1464D4DAFD4}"/>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2" name="矩形 21">
              <a:extLst>
                <a:ext uri="{FF2B5EF4-FFF2-40B4-BE49-F238E27FC236}">
                  <a16:creationId xmlns:a16="http://schemas.microsoft.com/office/drawing/2014/main" id="{222D6D64-CD64-49FF-B242-4C90F4D96D2D}"/>
                </a:ext>
              </a:extLst>
            </p:cNvPr>
            <p:cNvSpPr/>
            <p:nvPr/>
          </p:nvSpPr>
          <p:spPr>
            <a:xfrm>
              <a:off x="3997514" y="4688014"/>
              <a:ext cx="150402" cy="15040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矩形 22">
              <a:extLst>
                <a:ext uri="{FF2B5EF4-FFF2-40B4-BE49-F238E27FC236}">
                  <a16:creationId xmlns:a16="http://schemas.microsoft.com/office/drawing/2014/main" id="{583F1614-964B-48C7-AA12-CC292589102D}"/>
                </a:ext>
              </a:extLst>
            </p:cNvPr>
            <p:cNvSpPr/>
            <p:nvPr/>
          </p:nvSpPr>
          <p:spPr>
            <a:xfrm>
              <a:off x="3754564" y="4834868"/>
              <a:ext cx="115547" cy="11554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29" name="矩形 28">
            <a:extLst>
              <a:ext uri="{FF2B5EF4-FFF2-40B4-BE49-F238E27FC236}">
                <a16:creationId xmlns:a16="http://schemas.microsoft.com/office/drawing/2014/main" id="{161B334F-3FE6-4ABE-8AEB-211A58245DA8}"/>
              </a:ext>
            </a:extLst>
          </p:cNvPr>
          <p:cNvSpPr/>
          <p:nvPr/>
        </p:nvSpPr>
        <p:spPr>
          <a:xfrm>
            <a:off x="834469" y="2959495"/>
            <a:ext cx="619146" cy="619146"/>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30" name="组合 29">
            <a:extLst>
              <a:ext uri="{FF2B5EF4-FFF2-40B4-BE49-F238E27FC236}">
                <a16:creationId xmlns:a16="http://schemas.microsoft.com/office/drawing/2014/main" id="{33DFA2B4-D825-4938-BADC-C0E6B7382C14}"/>
              </a:ext>
            </a:extLst>
          </p:cNvPr>
          <p:cNvGrpSpPr/>
          <p:nvPr/>
        </p:nvGrpSpPr>
        <p:grpSpPr>
          <a:xfrm>
            <a:off x="1049411" y="3174651"/>
            <a:ext cx="187836" cy="178933"/>
            <a:chOff x="247651" y="1263651"/>
            <a:chExt cx="334963" cy="319088"/>
          </a:xfrm>
          <a:solidFill>
            <a:srgbClr val="2B404C"/>
          </a:solidFill>
        </p:grpSpPr>
        <p:sp>
          <p:nvSpPr>
            <p:cNvPr id="31" name="Rectangle 498">
              <a:extLst>
                <a:ext uri="{FF2B5EF4-FFF2-40B4-BE49-F238E27FC236}">
                  <a16:creationId xmlns:a16="http://schemas.microsoft.com/office/drawing/2014/main" id="{A8E75D37-C432-49E7-B610-F877E5C0B58F}"/>
                </a:ext>
              </a:extLst>
            </p:cNvPr>
            <p:cNvSpPr>
              <a:spLocks noChangeArrowheads="1"/>
            </p:cNvSpPr>
            <p:nvPr/>
          </p:nvSpPr>
          <p:spPr bwMode="auto">
            <a:xfrm>
              <a:off x="247651" y="1263651"/>
              <a:ext cx="334963"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 name="Rectangle 499">
              <a:extLst>
                <a:ext uri="{FF2B5EF4-FFF2-40B4-BE49-F238E27FC236}">
                  <a16:creationId xmlns:a16="http://schemas.microsoft.com/office/drawing/2014/main" id="{45B7533C-B4B2-48E1-BE7F-5B73966692D4}"/>
                </a:ext>
              </a:extLst>
            </p:cNvPr>
            <p:cNvSpPr>
              <a:spLocks noChangeArrowheads="1"/>
            </p:cNvSpPr>
            <p:nvPr/>
          </p:nvSpPr>
          <p:spPr bwMode="auto">
            <a:xfrm>
              <a:off x="247651" y="1358901"/>
              <a:ext cx="334963" cy="3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 name="Rectangle 500">
              <a:extLst>
                <a:ext uri="{FF2B5EF4-FFF2-40B4-BE49-F238E27FC236}">
                  <a16:creationId xmlns:a16="http://schemas.microsoft.com/office/drawing/2014/main" id="{6A646F4E-8389-4F80-BFFB-03C144BB3CD9}"/>
                </a:ext>
              </a:extLst>
            </p:cNvPr>
            <p:cNvSpPr>
              <a:spLocks noChangeArrowheads="1"/>
            </p:cNvSpPr>
            <p:nvPr/>
          </p:nvSpPr>
          <p:spPr bwMode="auto">
            <a:xfrm>
              <a:off x="247651" y="1452564"/>
              <a:ext cx="334963" cy="3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 name="Rectangle 501">
              <a:extLst>
                <a:ext uri="{FF2B5EF4-FFF2-40B4-BE49-F238E27FC236}">
                  <a16:creationId xmlns:a16="http://schemas.microsoft.com/office/drawing/2014/main" id="{D0F19BE6-79C4-4129-B25C-464F83673F56}"/>
                </a:ext>
              </a:extLst>
            </p:cNvPr>
            <p:cNvSpPr>
              <a:spLocks noChangeArrowheads="1"/>
            </p:cNvSpPr>
            <p:nvPr/>
          </p:nvSpPr>
          <p:spPr bwMode="auto">
            <a:xfrm>
              <a:off x="247651" y="1546226"/>
              <a:ext cx="334963" cy="3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46" name="矩形 62">
            <a:extLst>
              <a:ext uri="{FF2B5EF4-FFF2-40B4-BE49-F238E27FC236}">
                <a16:creationId xmlns:a16="http://schemas.microsoft.com/office/drawing/2014/main" id="{35C09D04-8B76-4539-AE47-24300CEFB985}"/>
              </a:ext>
            </a:extLst>
          </p:cNvPr>
          <p:cNvSpPr/>
          <p:nvPr/>
        </p:nvSpPr>
        <p:spPr>
          <a:xfrm>
            <a:off x="1590444" y="2939544"/>
            <a:ext cx="4671459" cy="620426"/>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pPr>
              <a:lnSpc>
                <a:spcPct val="140000"/>
              </a:lnSpc>
            </a:pPr>
            <a:r>
              <a:rPr lang="en-US" altLang="zh-CN" sz="1300">
                <a:ln w="0"/>
                <a:solidFill>
                  <a:srgbClr val="2A3F4B"/>
                </a:solidFill>
                <a:cs typeface="+mn-ea"/>
                <a:sym typeface="+mn-lt"/>
              </a:rPr>
              <a:t>Here’s a story for you: sarah perry was a veterinary nurse who had been working daily.Who had been working daily.</a:t>
            </a:r>
          </a:p>
        </p:txBody>
      </p:sp>
      <p:sp>
        <p:nvSpPr>
          <p:cNvPr id="48" name="矩形 47">
            <a:extLst>
              <a:ext uri="{FF2B5EF4-FFF2-40B4-BE49-F238E27FC236}">
                <a16:creationId xmlns:a16="http://schemas.microsoft.com/office/drawing/2014/main" id="{99F676CA-0429-4959-8397-927EDA0E63E0}"/>
              </a:ext>
            </a:extLst>
          </p:cNvPr>
          <p:cNvSpPr/>
          <p:nvPr/>
        </p:nvSpPr>
        <p:spPr>
          <a:xfrm>
            <a:off x="834469" y="3848279"/>
            <a:ext cx="619146" cy="619146"/>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4" name="矩形 62">
            <a:extLst>
              <a:ext uri="{FF2B5EF4-FFF2-40B4-BE49-F238E27FC236}">
                <a16:creationId xmlns:a16="http://schemas.microsoft.com/office/drawing/2014/main" id="{F5324DB4-9E41-4C6A-A617-70F17C77EDD4}"/>
              </a:ext>
            </a:extLst>
          </p:cNvPr>
          <p:cNvSpPr/>
          <p:nvPr/>
        </p:nvSpPr>
        <p:spPr>
          <a:xfrm>
            <a:off x="1590444" y="3828328"/>
            <a:ext cx="4671459" cy="620426"/>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pPr>
              <a:lnSpc>
                <a:spcPct val="140000"/>
              </a:lnSpc>
            </a:pPr>
            <a:r>
              <a:rPr lang="en-US" altLang="zh-CN" sz="1300">
                <a:ln w="0"/>
                <a:solidFill>
                  <a:srgbClr val="2A3F4B"/>
                </a:solidFill>
                <a:cs typeface="+mn-ea"/>
                <a:sym typeface="+mn-lt"/>
              </a:rPr>
              <a:t>Here’s a story for you: sarah perry was a veterinary nurse who had been working daily.Who had been working daily.</a:t>
            </a:r>
          </a:p>
        </p:txBody>
      </p:sp>
      <p:sp>
        <p:nvSpPr>
          <p:cNvPr id="55" name="Freeform 540">
            <a:extLst>
              <a:ext uri="{FF2B5EF4-FFF2-40B4-BE49-F238E27FC236}">
                <a16:creationId xmlns:a16="http://schemas.microsoft.com/office/drawing/2014/main" id="{4251C46F-CE8B-4806-B1F4-36EFCE873F55}"/>
              </a:ext>
            </a:extLst>
          </p:cNvPr>
          <p:cNvSpPr>
            <a:spLocks noEditPoints="1"/>
          </p:cNvSpPr>
          <p:nvPr/>
        </p:nvSpPr>
        <p:spPr bwMode="auto">
          <a:xfrm>
            <a:off x="999770" y="4017846"/>
            <a:ext cx="281895" cy="28189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85 w 288"/>
              <a:gd name="T11" fmla="*/ 226 h 288"/>
              <a:gd name="T12" fmla="*/ 104 w 288"/>
              <a:gd name="T13" fmla="*/ 226 h 288"/>
              <a:gd name="T14" fmla="*/ 124 w 288"/>
              <a:gd name="T15" fmla="*/ 139 h 288"/>
              <a:gd name="T16" fmla="*/ 104 w 288"/>
              <a:gd name="T17" fmla="*/ 104 h 288"/>
              <a:gd name="T18" fmla="*/ 145 w 288"/>
              <a:gd name="T19" fmla="*/ 63 h 288"/>
              <a:gd name="T20" fmla="*/ 185 w 288"/>
              <a:gd name="T21" fmla="*/ 104 h 288"/>
              <a:gd name="T22" fmla="*/ 165 w 288"/>
              <a:gd name="T23" fmla="*/ 139 h 288"/>
              <a:gd name="T24" fmla="*/ 185 w 288"/>
              <a:gd name="T25" fmla="*/ 2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85" y="226"/>
                </a:moveTo>
                <a:cubicBezTo>
                  <a:pt x="104" y="226"/>
                  <a:pt x="104" y="226"/>
                  <a:pt x="104" y="226"/>
                </a:cubicBezTo>
                <a:cubicBezTo>
                  <a:pt x="124" y="139"/>
                  <a:pt x="124" y="139"/>
                  <a:pt x="124" y="139"/>
                </a:cubicBezTo>
                <a:cubicBezTo>
                  <a:pt x="112" y="132"/>
                  <a:pt x="104" y="119"/>
                  <a:pt x="104" y="104"/>
                </a:cubicBezTo>
                <a:cubicBezTo>
                  <a:pt x="104" y="81"/>
                  <a:pt x="122" y="63"/>
                  <a:pt x="145" y="63"/>
                </a:cubicBezTo>
                <a:cubicBezTo>
                  <a:pt x="167" y="63"/>
                  <a:pt x="185" y="81"/>
                  <a:pt x="185" y="104"/>
                </a:cubicBezTo>
                <a:cubicBezTo>
                  <a:pt x="185" y="119"/>
                  <a:pt x="177" y="132"/>
                  <a:pt x="165" y="139"/>
                </a:cubicBezTo>
                <a:lnTo>
                  <a:pt x="185" y="226"/>
                </a:lnTo>
                <a:close/>
              </a:path>
            </a:pathLst>
          </a:custGeom>
          <a:solidFill>
            <a:srgbClr val="2B404C"/>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 name="矩形 55">
            <a:extLst>
              <a:ext uri="{FF2B5EF4-FFF2-40B4-BE49-F238E27FC236}">
                <a16:creationId xmlns:a16="http://schemas.microsoft.com/office/drawing/2014/main" id="{A55F746A-31CD-45B3-9508-321F643779EA}"/>
              </a:ext>
            </a:extLst>
          </p:cNvPr>
          <p:cNvSpPr/>
          <p:nvPr/>
        </p:nvSpPr>
        <p:spPr>
          <a:xfrm>
            <a:off x="834469" y="4733208"/>
            <a:ext cx="619146" cy="619146"/>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7" name="矩形 62">
            <a:extLst>
              <a:ext uri="{FF2B5EF4-FFF2-40B4-BE49-F238E27FC236}">
                <a16:creationId xmlns:a16="http://schemas.microsoft.com/office/drawing/2014/main" id="{792BC135-D5BC-48B2-A179-5F9AD2C21615}"/>
              </a:ext>
            </a:extLst>
          </p:cNvPr>
          <p:cNvSpPr/>
          <p:nvPr/>
        </p:nvSpPr>
        <p:spPr>
          <a:xfrm>
            <a:off x="1590444" y="4713257"/>
            <a:ext cx="4671459" cy="620426"/>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pPr>
              <a:lnSpc>
                <a:spcPct val="140000"/>
              </a:lnSpc>
            </a:pPr>
            <a:r>
              <a:rPr lang="en-US" altLang="zh-CN" sz="1300">
                <a:ln w="0"/>
                <a:solidFill>
                  <a:srgbClr val="2A3F4B"/>
                </a:solidFill>
                <a:cs typeface="+mn-ea"/>
                <a:sym typeface="+mn-lt"/>
              </a:rPr>
              <a:t>Here’s a story for you: sarah perry was a veterinary nurse who had been working daily.Who had been working daily.</a:t>
            </a:r>
          </a:p>
        </p:txBody>
      </p:sp>
      <p:sp>
        <p:nvSpPr>
          <p:cNvPr id="59" name="矩形 58">
            <a:extLst>
              <a:ext uri="{FF2B5EF4-FFF2-40B4-BE49-F238E27FC236}">
                <a16:creationId xmlns:a16="http://schemas.microsoft.com/office/drawing/2014/main" id="{F7817C24-622D-46AC-A8BC-B3C101052C71}"/>
              </a:ext>
            </a:extLst>
          </p:cNvPr>
          <p:cNvSpPr/>
          <p:nvPr/>
        </p:nvSpPr>
        <p:spPr>
          <a:xfrm>
            <a:off x="834469" y="5646163"/>
            <a:ext cx="619146" cy="619146"/>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0" name="矩形 62">
            <a:extLst>
              <a:ext uri="{FF2B5EF4-FFF2-40B4-BE49-F238E27FC236}">
                <a16:creationId xmlns:a16="http://schemas.microsoft.com/office/drawing/2014/main" id="{BFD77536-25CE-490E-8186-8B9FD9CB7A34}"/>
              </a:ext>
            </a:extLst>
          </p:cNvPr>
          <p:cNvSpPr/>
          <p:nvPr/>
        </p:nvSpPr>
        <p:spPr>
          <a:xfrm>
            <a:off x="1590444" y="5626212"/>
            <a:ext cx="4671459" cy="620426"/>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pPr>
              <a:lnSpc>
                <a:spcPct val="140000"/>
              </a:lnSpc>
            </a:pPr>
            <a:r>
              <a:rPr lang="en-US" altLang="zh-CN" sz="1300">
                <a:ln w="0"/>
                <a:solidFill>
                  <a:srgbClr val="2A3F4B"/>
                </a:solidFill>
                <a:cs typeface="+mn-ea"/>
                <a:sym typeface="+mn-lt"/>
              </a:rPr>
              <a:t>Here’s a story for you: sarah perry was a veterinary nurse who had been working daily.Who had been working daily.</a:t>
            </a:r>
          </a:p>
        </p:txBody>
      </p:sp>
      <p:grpSp>
        <p:nvGrpSpPr>
          <p:cNvPr id="62" name="组合 61">
            <a:extLst>
              <a:ext uri="{FF2B5EF4-FFF2-40B4-BE49-F238E27FC236}">
                <a16:creationId xmlns:a16="http://schemas.microsoft.com/office/drawing/2014/main" id="{EAED58B2-AD16-46C3-AE7C-6685D8FDBB48}"/>
              </a:ext>
            </a:extLst>
          </p:cNvPr>
          <p:cNvGrpSpPr/>
          <p:nvPr/>
        </p:nvGrpSpPr>
        <p:grpSpPr>
          <a:xfrm>
            <a:off x="1010011" y="4895465"/>
            <a:ext cx="279129" cy="276111"/>
            <a:chOff x="7537162" y="3171454"/>
            <a:chExt cx="506873" cy="501393"/>
          </a:xfrm>
          <a:solidFill>
            <a:srgbClr val="2B404C"/>
          </a:solidFill>
        </p:grpSpPr>
        <p:sp>
          <p:nvSpPr>
            <p:cNvPr id="63" name="Freeform 43">
              <a:extLst>
                <a:ext uri="{FF2B5EF4-FFF2-40B4-BE49-F238E27FC236}">
                  <a16:creationId xmlns:a16="http://schemas.microsoft.com/office/drawing/2014/main" id="{244BCF5C-5A25-43CB-9DF5-A046F15E53B4}"/>
                </a:ext>
              </a:extLst>
            </p:cNvPr>
            <p:cNvSpPr>
              <a:spLocks/>
            </p:cNvSpPr>
            <p:nvPr/>
          </p:nvSpPr>
          <p:spPr bwMode="auto">
            <a:xfrm>
              <a:off x="7537162" y="3289268"/>
              <a:ext cx="506873" cy="383579"/>
            </a:xfrm>
            <a:custGeom>
              <a:avLst/>
              <a:gdLst>
                <a:gd name="T0" fmla="*/ 78 w 78"/>
                <a:gd name="T1" fmla="*/ 14 h 59"/>
                <a:gd name="T2" fmla="*/ 64 w 78"/>
                <a:gd name="T3" fmla="*/ 0 h 59"/>
                <a:gd name="T4" fmla="*/ 48 w 78"/>
                <a:gd name="T5" fmla="*/ 0 h 59"/>
                <a:gd name="T6" fmla="*/ 48 w 78"/>
                <a:gd name="T7" fmla="*/ 10 h 59"/>
                <a:gd name="T8" fmla="*/ 64 w 78"/>
                <a:gd name="T9" fmla="*/ 10 h 59"/>
                <a:gd name="T10" fmla="*/ 68 w 78"/>
                <a:gd name="T11" fmla="*/ 14 h 59"/>
                <a:gd name="T12" fmla="*/ 68 w 78"/>
                <a:gd name="T13" fmla="*/ 45 h 59"/>
                <a:gd name="T14" fmla="*/ 64 w 78"/>
                <a:gd name="T15" fmla="*/ 49 h 59"/>
                <a:gd name="T16" fmla="*/ 14 w 78"/>
                <a:gd name="T17" fmla="*/ 49 h 59"/>
                <a:gd name="T18" fmla="*/ 10 w 78"/>
                <a:gd name="T19" fmla="*/ 45 h 59"/>
                <a:gd name="T20" fmla="*/ 10 w 78"/>
                <a:gd name="T21" fmla="*/ 14 h 59"/>
                <a:gd name="T22" fmla="*/ 14 w 78"/>
                <a:gd name="T23" fmla="*/ 10 h 59"/>
                <a:gd name="T24" fmla="*/ 30 w 78"/>
                <a:gd name="T25" fmla="*/ 10 h 59"/>
                <a:gd name="T26" fmla="*/ 30 w 78"/>
                <a:gd name="T27" fmla="*/ 0 h 59"/>
                <a:gd name="T28" fmla="*/ 14 w 78"/>
                <a:gd name="T29" fmla="*/ 0 h 59"/>
                <a:gd name="T30" fmla="*/ 0 w 78"/>
                <a:gd name="T31" fmla="*/ 14 h 59"/>
                <a:gd name="T32" fmla="*/ 0 w 78"/>
                <a:gd name="T33" fmla="*/ 45 h 59"/>
                <a:gd name="T34" fmla="*/ 14 w 78"/>
                <a:gd name="T35" fmla="*/ 59 h 59"/>
                <a:gd name="T36" fmla="*/ 64 w 78"/>
                <a:gd name="T37" fmla="*/ 59 h 59"/>
                <a:gd name="T38" fmla="*/ 78 w 78"/>
                <a:gd name="T39" fmla="*/ 45 h 59"/>
                <a:gd name="T40" fmla="*/ 78 w 78"/>
                <a:gd name="T41" fmla="*/ 1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59">
                  <a:moveTo>
                    <a:pt x="78" y="14"/>
                  </a:moveTo>
                  <a:cubicBezTo>
                    <a:pt x="78" y="7"/>
                    <a:pt x="72" y="0"/>
                    <a:pt x="64" y="0"/>
                  </a:cubicBezTo>
                  <a:cubicBezTo>
                    <a:pt x="48" y="0"/>
                    <a:pt x="48" y="0"/>
                    <a:pt x="48" y="0"/>
                  </a:cubicBezTo>
                  <a:cubicBezTo>
                    <a:pt x="48" y="10"/>
                    <a:pt x="48" y="10"/>
                    <a:pt x="48" y="10"/>
                  </a:cubicBezTo>
                  <a:cubicBezTo>
                    <a:pt x="64" y="10"/>
                    <a:pt x="64" y="10"/>
                    <a:pt x="64" y="10"/>
                  </a:cubicBezTo>
                  <a:cubicBezTo>
                    <a:pt x="66" y="10"/>
                    <a:pt x="68" y="12"/>
                    <a:pt x="68" y="14"/>
                  </a:cubicBezTo>
                  <a:cubicBezTo>
                    <a:pt x="68" y="45"/>
                    <a:pt x="68" y="45"/>
                    <a:pt x="68" y="45"/>
                  </a:cubicBezTo>
                  <a:cubicBezTo>
                    <a:pt x="68" y="47"/>
                    <a:pt x="66" y="49"/>
                    <a:pt x="64" y="49"/>
                  </a:cubicBezTo>
                  <a:cubicBezTo>
                    <a:pt x="14" y="49"/>
                    <a:pt x="14" y="49"/>
                    <a:pt x="14" y="49"/>
                  </a:cubicBezTo>
                  <a:cubicBezTo>
                    <a:pt x="12" y="49"/>
                    <a:pt x="10" y="47"/>
                    <a:pt x="10" y="45"/>
                  </a:cubicBezTo>
                  <a:cubicBezTo>
                    <a:pt x="10" y="14"/>
                    <a:pt x="10" y="14"/>
                    <a:pt x="10" y="14"/>
                  </a:cubicBezTo>
                  <a:cubicBezTo>
                    <a:pt x="10" y="12"/>
                    <a:pt x="12" y="10"/>
                    <a:pt x="14" y="10"/>
                  </a:cubicBezTo>
                  <a:cubicBezTo>
                    <a:pt x="30" y="10"/>
                    <a:pt x="30" y="10"/>
                    <a:pt x="30" y="10"/>
                  </a:cubicBezTo>
                  <a:cubicBezTo>
                    <a:pt x="30" y="0"/>
                    <a:pt x="30" y="0"/>
                    <a:pt x="30" y="0"/>
                  </a:cubicBezTo>
                  <a:cubicBezTo>
                    <a:pt x="14" y="0"/>
                    <a:pt x="14" y="0"/>
                    <a:pt x="14" y="0"/>
                  </a:cubicBezTo>
                  <a:cubicBezTo>
                    <a:pt x="6" y="0"/>
                    <a:pt x="0" y="7"/>
                    <a:pt x="0" y="14"/>
                  </a:cubicBezTo>
                  <a:cubicBezTo>
                    <a:pt x="0" y="45"/>
                    <a:pt x="0" y="45"/>
                    <a:pt x="0" y="45"/>
                  </a:cubicBezTo>
                  <a:cubicBezTo>
                    <a:pt x="0" y="52"/>
                    <a:pt x="6" y="59"/>
                    <a:pt x="14" y="59"/>
                  </a:cubicBezTo>
                  <a:cubicBezTo>
                    <a:pt x="64" y="59"/>
                    <a:pt x="64" y="59"/>
                    <a:pt x="64" y="59"/>
                  </a:cubicBezTo>
                  <a:cubicBezTo>
                    <a:pt x="72" y="59"/>
                    <a:pt x="78" y="52"/>
                    <a:pt x="78" y="45"/>
                  </a:cubicBezTo>
                  <a:lnTo>
                    <a:pt x="7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 name="Freeform 44">
              <a:extLst>
                <a:ext uri="{FF2B5EF4-FFF2-40B4-BE49-F238E27FC236}">
                  <a16:creationId xmlns:a16="http://schemas.microsoft.com/office/drawing/2014/main" id="{66622F84-A891-4874-B220-208141A2ECC8}"/>
                </a:ext>
              </a:extLst>
            </p:cNvPr>
            <p:cNvSpPr>
              <a:spLocks/>
            </p:cNvSpPr>
            <p:nvPr/>
          </p:nvSpPr>
          <p:spPr bwMode="auto">
            <a:xfrm>
              <a:off x="7668675" y="3171454"/>
              <a:ext cx="238367" cy="410978"/>
            </a:xfrm>
            <a:custGeom>
              <a:avLst/>
              <a:gdLst>
                <a:gd name="T0" fmla="*/ 34 w 37"/>
                <a:gd name="T1" fmla="*/ 34 h 63"/>
                <a:gd name="T2" fmla="*/ 26 w 37"/>
                <a:gd name="T3" fmla="*/ 34 h 63"/>
                <a:gd name="T4" fmla="*/ 26 w 37"/>
                <a:gd name="T5" fmla="*/ 30 h 63"/>
                <a:gd name="T6" fmla="*/ 26 w 37"/>
                <a:gd name="T7" fmla="*/ 20 h 63"/>
                <a:gd name="T8" fmla="*/ 26 w 37"/>
                <a:gd name="T9" fmla="*/ 2 h 63"/>
                <a:gd name="T10" fmla="*/ 23 w 37"/>
                <a:gd name="T11" fmla="*/ 0 h 63"/>
                <a:gd name="T12" fmla="*/ 14 w 37"/>
                <a:gd name="T13" fmla="*/ 0 h 63"/>
                <a:gd name="T14" fmla="*/ 12 w 37"/>
                <a:gd name="T15" fmla="*/ 2 h 63"/>
                <a:gd name="T16" fmla="*/ 12 w 37"/>
                <a:gd name="T17" fmla="*/ 20 h 63"/>
                <a:gd name="T18" fmla="*/ 12 w 37"/>
                <a:gd name="T19" fmla="*/ 30 h 63"/>
                <a:gd name="T20" fmla="*/ 12 w 37"/>
                <a:gd name="T21" fmla="*/ 34 h 63"/>
                <a:gd name="T22" fmla="*/ 4 w 37"/>
                <a:gd name="T23" fmla="*/ 34 h 63"/>
                <a:gd name="T24" fmla="*/ 2 w 37"/>
                <a:gd name="T25" fmla="*/ 37 h 63"/>
                <a:gd name="T26" fmla="*/ 7 w 37"/>
                <a:gd name="T27" fmla="*/ 46 h 63"/>
                <a:gd name="T28" fmla="*/ 11 w 37"/>
                <a:gd name="T29" fmla="*/ 52 h 63"/>
                <a:gd name="T30" fmla="*/ 17 w 37"/>
                <a:gd name="T31" fmla="*/ 61 h 63"/>
                <a:gd name="T32" fmla="*/ 21 w 37"/>
                <a:gd name="T33" fmla="*/ 61 h 63"/>
                <a:gd name="T34" fmla="*/ 27 w 37"/>
                <a:gd name="T35" fmla="*/ 52 h 63"/>
                <a:gd name="T36" fmla="*/ 31 w 37"/>
                <a:gd name="T37" fmla="*/ 46 h 63"/>
                <a:gd name="T38" fmla="*/ 36 w 37"/>
                <a:gd name="T39" fmla="*/ 37 h 63"/>
                <a:gd name="T40" fmla="*/ 34 w 37"/>
                <a:gd name="T41" fmla="*/ 3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63">
                  <a:moveTo>
                    <a:pt x="34" y="34"/>
                  </a:moveTo>
                  <a:cubicBezTo>
                    <a:pt x="26" y="34"/>
                    <a:pt x="26" y="34"/>
                    <a:pt x="26" y="34"/>
                  </a:cubicBezTo>
                  <a:cubicBezTo>
                    <a:pt x="26" y="30"/>
                    <a:pt x="26" y="30"/>
                    <a:pt x="26" y="30"/>
                  </a:cubicBezTo>
                  <a:cubicBezTo>
                    <a:pt x="26" y="20"/>
                    <a:pt x="26" y="20"/>
                    <a:pt x="26" y="20"/>
                  </a:cubicBezTo>
                  <a:cubicBezTo>
                    <a:pt x="26" y="2"/>
                    <a:pt x="26" y="2"/>
                    <a:pt x="26" y="2"/>
                  </a:cubicBezTo>
                  <a:cubicBezTo>
                    <a:pt x="26" y="1"/>
                    <a:pt x="25" y="0"/>
                    <a:pt x="23" y="0"/>
                  </a:cubicBezTo>
                  <a:cubicBezTo>
                    <a:pt x="14" y="0"/>
                    <a:pt x="14" y="0"/>
                    <a:pt x="14" y="0"/>
                  </a:cubicBezTo>
                  <a:cubicBezTo>
                    <a:pt x="13" y="0"/>
                    <a:pt x="12" y="1"/>
                    <a:pt x="12" y="2"/>
                  </a:cubicBezTo>
                  <a:cubicBezTo>
                    <a:pt x="12" y="20"/>
                    <a:pt x="12" y="20"/>
                    <a:pt x="12" y="20"/>
                  </a:cubicBezTo>
                  <a:cubicBezTo>
                    <a:pt x="12" y="30"/>
                    <a:pt x="12" y="30"/>
                    <a:pt x="12" y="30"/>
                  </a:cubicBezTo>
                  <a:cubicBezTo>
                    <a:pt x="12" y="34"/>
                    <a:pt x="12" y="34"/>
                    <a:pt x="12" y="34"/>
                  </a:cubicBezTo>
                  <a:cubicBezTo>
                    <a:pt x="4" y="34"/>
                    <a:pt x="4" y="34"/>
                    <a:pt x="4" y="34"/>
                  </a:cubicBezTo>
                  <a:cubicBezTo>
                    <a:pt x="2" y="34"/>
                    <a:pt x="0" y="36"/>
                    <a:pt x="2" y="37"/>
                  </a:cubicBezTo>
                  <a:cubicBezTo>
                    <a:pt x="7" y="46"/>
                    <a:pt x="7" y="46"/>
                    <a:pt x="7" y="46"/>
                  </a:cubicBezTo>
                  <a:cubicBezTo>
                    <a:pt x="9" y="48"/>
                    <a:pt x="10" y="51"/>
                    <a:pt x="11" y="52"/>
                  </a:cubicBezTo>
                  <a:cubicBezTo>
                    <a:pt x="17" y="61"/>
                    <a:pt x="17" y="61"/>
                    <a:pt x="17" y="61"/>
                  </a:cubicBezTo>
                  <a:cubicBezTo>
                    <a:pt x="18" y="63"/>
                    <a:pt x="20" y="63"/>
                    <a:pt x="21" y="61"/>
                  </a:cubicBezTo>
                  <a:cubicBezTo>
                    <a:pt x="27" y="52"/>
                    <a:pt x="27" y="52"/>
                    <a:pt x="27" y="52"/>
                  </a:cubicBezTo>
                  <a:cubicBezTo>
                    <a:pt x="28" y="51"/>
                    <a:pt x="30" y="48"/>
                    <a:pt x="31" y="46"/>
                  </a:cubicBezTo>
                  <a:cubicBezTo>
                    <a:pt x="36" y="37"/>
                    <a:pt x="36" y="37"/>
                    <a:pt x="36" y="37"/>
                  </a:cubicBezTo>
                  <a:cubicBezTo>
                    <a:pt x="37" y="35"/>
                    <a:pt x="36" y="34"/>
                    <a:pt x="3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65" name="组合 64">
            <a:extLst>
              <a:ext uri="{FF2B5EF4-FFF2-40B4-BE49-F238E27FC236}">
                <a16:creationId xmlns:a16="http://schemas.microsoft.com/office/drawing/2014/main" id="{FA7FC234-66D2-478C-8B2A-39FADF993B65}"/>
              </a:ext>
            </a:extLst>
          </p:cNvPr>
          <p:cNvGrpSpPr/>
          <p:nvPr/>
        </p:nvGrpSpPr>
        <p:grpSpPr>
          <a:xfrm>
            <a:off x="996947" y="5838147"/>
            <a:ext cx="275942" cy="259758"/>
            <a:chOff x="2890838" y="5554663"/>
            <a:chExt cx="541338" cy="509588"/>
          </a:xfrm>
          <a:solidFill>
            <a:srgbClr val="2B404C"/>
          </a:solidFill>
        </p:grpSpPr>
        <p:sp>
          <p:nvSpPr>
            <p:cNvPr id="66" name="Freeform 180">
              <a:extLst>
                <a:ext uri="{FF2B5EF4-FFF2-40B4-BE49-F238E27FC236}">
                  <a16:creationId xmlns:a16="http://schemas.microsoft.com/office/drawing/2014/main" id="{7DC601B6-21F0-4B46-B0F9-B62E19F1F705}"/>
                </a:ext>
              </a:extLst>
            </p:cNvPr>
            <p:cNvSpPr>
              <a:spLocks/>
            </p:cNvSpPr>
            <p:nvPr/>
          </p:nvSpPr>
          <p:spPr bwMode="auto">
            <a:xfrm>
              <a:off x="3144838" y="5957888"/>
              <a:ext cx="33338" cy="106363"/>
            </a:xfrm>
            <a:custGeom>
              <a:avLst/>
              <a:gdLst>
                <a:gd name="T0" fmla="*/ 6 w 12"/>
                <a:gd name="T1" fmla="*/ 38 h 38"/>
                <a:gd name="T2" fmla="*/ 0 w 12"/>
                <a:gd name="T3" fmla="*/ 32 h 38"/>
                <a:gd name="T4" fmla="*/ 0 w 12"/>
                <a:gd name="T5" fmla="*/ 6 h 38"/>
                <a:gd name="T6" fmla="*/ 6 w 12"/>
                <a:gd name="T7" fmla="*/ 0 h 38"/>
                <a:gd name="T8" fmla="*/ 12 w 12"/>
                <a:gd name="T9" fmla="*/ 6 h 38"/>
                <a:gd name="T10" fmla="*/ 12 w 12"/>
                <a:gd name="T11" fmla="*/ 32 h 38"/>
                <a:gd name="T12" fmla="*/ 6 w 1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2" h="38">
                  <a:moveTo>
                    <a:pt x="6" y="38"/>
                  </a:moveTo>
                  <a:cubicBezTo>
                    <a:pt x="3" y="38"/>
                    <a:pt x="0" y="36"/>
                    <a:pt x="0" y="32"/>
                  </a:cubicBezTo>
                  <a:cubicBezTo>
                    <a:pt x="0" y="6"/>
                    <a:pt x="0" y="6"/>
                    <a:pt x="0" y="6"/>
                  </a:cubicBezTo>
                  <a:cubicBezTo>
                    <a:pt x="0" y="3"/>
                    <a:pt x="3" y="0"/>
                    <a:pt x="6" y="0"/>
                  </a:cubicBezTo>
                  <a:cubicBezTo>
                    <a:pt x="9" y="0"/>
                    <a:pt x="12" y="3"/>
                    <a:pt x="12" y="6"/>
                  </a:cubicBezTo>
                  <a:cubicBezTo>
                    <a:pt x="12" y="32"/>
                    <a:pt x="12" y="32"/>
                    <a:pt x="12" y="32"/>
                  </a:cubicBezTo>
                  <a:cubicBezTo>
                    <a:pt x="12" y="36"/>
                    <a:pt x="9"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 name="Freeform 181">
              <a:extLst>
                <a:ext uri="{FF2B5EF4-FFF2-40B4-BE49-F238E27FC236}">
                  <a16:creationId xmlns:a16="http://schemas.microsoft.com/office/drawing/2014/main" id="{5E48244F-F99B-4EC9-B179-BC8769A2890D}"/>
                </a:ext>
              </a:extLst>
            </p:cNvPr>
            <p:cNvSpPr>
              <a:spLocks/>
            </p:cNvSpPr>
            <p:nvPr/>
          </p:nvSpPr>
          <p:spPr bwMode="auto">
            <a:xfrm>
              <a:off x="3016251" y="6030913"/>
              <a:ext cx="293688" cy="33338"/>
            </a:xfrm>
            <a:custGeom>
              <a:avLst/>
              <a:gdLst>
                <a:gd name="T0" fmla="*/ 99 w 105"/>
                <a:gd name="T1" fmla="*/ 12 h 12"/>
                <a:gd name="T2" fmla="*/ 6 w 105"/>
                <a:gd name="T3" fmla="*/ 12 h 12"/>
                <a:gd name="T4" fmla="*/ 0 w 105"/>
                <a:gd name="T5" fmla="*/ 6 h 12"/>
                <a:gd name="T6" fmla="*/ 6 w 105"/>
                <a:gd name="T7" fmla="*/ 0 h 12"/>
                <a:gd name="T8" fmla="*/ 99 w 105"/>
                <a:gd name="T9" fmla="*/ 0 h 12"/>
                <a:gd name="T10" fmla="*/ 105 w 105"/>
                <a:gd name="T11" fmla="*/ 6 h 12"/>
                <a:gd name="T12" fmla="*/ 99 w 10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5" h="12">
                  <a:moveTo>
                    <a:pt x="99" y="12"/>
                  </a:moveTo>
                  <a:cubicBezTo>
                    <a:pt x="6" y="12"/>
                    <a:pt x="6" y="12"/>
                    <a:pt x="6" y="12"/>
                  </a:cubicBezTo>
                  <a:cubicBezTo>
                    <a:pt x="2" y="12"/>
                    <a:pt x="0" y="10"/>
                    <a:pt x="0" y="6"/>
                  </a:cubicBezTo>
                  <a:cubicBezTo>
                    <a:pt x="0" y="3"/>
                    <a:pt x="2" y="0"/>
                    <a:pt x="6" y="0"/>
                  </a:cubicBezTo>
                  <a:cubicBezTo>
                    <a:pt x="99" y="0"/>
                    <a:pt x="99" y="0"/>
                    <a:pt x="99" y="0"/>
                  </a:cubicBezTo>
                  <a:cubicBezTo>
                    <a:pt x="102" y="0"/>
                    <a:pt x="105" y="3"/>
                    <a:pt x="105" y="6"/>
                  </a:cubicBezTo>
                  <a:cubicBezTo>
                    <a:pt x="105" y="10"/>
                    <a:pt x="102"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 name="Freeform 232">
              <a:extLst>
                <a:ext uri="{FF2B5EF4-FFF2-40B4-BE49-F238E27FC236}">
                  <a16:creationId xmlns:a16="http://schemas.microsoft.com/office/drawing/2014/main" id="{417F3951-AF31-4B1E-8758-C16EA2011185}"/>
                </a:ext>
              </a:extLst>
            </p:cNvPr>
            <p:cNvSpPr>
              <a:spLocks/>
            </p:cNvSpPr>
            <p:nvPr/>
          </p:nvSpPr>
          <p:spPr bwMode="auto">
            <a:xfrm>
              <a:off x="3111501" y="5694363"/>
              <a:ext cx="98425" cy="53975"/>
            </a:xfrm>
            <a:custGeom>
              <a:avLst/>
              <a:gdLst>
                <a:gd name="T0" fmla="*/ 29 w 35"/>
                <a:gd name="T1" fmla="*/ 5 h 19"/>
                <a:gd name="T2" fmla="*/ 18 w 35"/>
                <a:gd name="T3" fmla="*/ 0 h 19"/>
                <a:gd name="T4" fmla="*/ 2 w 35"/>
                <a:gd name="T5" fmla="*/ 12 h 19"/>
                <a:gd name="T6" fmla="*/ 0 w 35"/>
                <a:gd name="T7" fmla="*/ 19 h 19"/>
                <a:gd name="T8" fmla="*/ 35 w 35"/>
                <a:gd name="T9" fmla="*/ 19 h 19"/>
                <a:gd name="T10" fmla="*/ 29 w 35"/>
                <a:gd name="T11" fmla="*/ 5 h 19"/>
              </a:gdLst>
              <a:ahLst/>
              <a:cxnLst>
                <a:cxn ang="0">
                  <a:pos x="T0" y="T1"/>
                </a:cxn>
                <a:cxn ang="0">
                  <a:pos x="T2" y="T3"/>
                </a:cxn>
                <a:cxn ang="0">
                  <a:pos x="T4" y="T5"/>
                </a:cxn>
                <a:cxn ang="0">
                  <a:pos x="T6" y="T7"/>
                </a:cxn>
                <a:cxn ang="0">
                  <a:pos x="T8" y="T9"/>
                </a:cxn>
                <a:cxn ang="0">
                  <a:pos x="T10" y="T11"/>
                </a:cxn>
              </a:cxnLst>
              <a:rect l="0" t="0" r="r" b="b"/>
              <a:pathLst>
                <a:path w="35" h="19">
                  <a:moveTo>
                    <a:pt x="29" y="5"/>
                  </a:moveTo>
                  <a:cubicBezTo>
                    <a:pt x="26" y="2"/>
                    <a:pt x="22" y="0"/>
                    <a:pt x="18" y="0"/>
                  </a:cubicBezTo>
                  <a:cubicBezTo>
                    <a:pt x="13" y="0"/>
                    <a:pt x="6" y="2"/>
                    <a:pt x="2" y="12"/>
                  </a:cubicBezTo>
                  <a:cubicBezTo>
                    <a:pt x="1" y="14"/>
                    <a:pt x="1" y="17"/>
                    <a:pt x="0" y="19"/>
                  </a:cubicBezTo>
                  <a:cubicBezTo>
                    <a:pt x="35" y="19"/>
                    <a:pt x="35" y="19"/>
                    <a:pt x="35" y="19"/>
                  </a:cubicBezTo>
                  <a:cubicBezTo>
                    <a:pt x="34" y="14"/>
                    <a:pt x="33" y="9"/>
                    <a:pt x="2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 name="Freeform 233">
              <a:extLst>
                <a:ext uri="{FF2B5EF4-FFF2-40B4-BE49-F238E27FC236}">
                  <a16:creationId xmlns:a16="http://schemas.microsoft.com/office/drawing/2014/main" id="{4A352A20-9F67-4360-A84B-1F1DD3789F05}"/>
                </a:ext>
              </a:extLst>
            </p:cNvPr>
            <p:cNvSpPr>
              <a:spLocks noEditPoints="1"/>
            </p:cNvSpPr>
            <p:nvPr/>
          </p:nvSpPr>
          <p:spPr bwMode="auto">
            <a:xfrm>
              <a:off x="2890838" y="5554663"/>
              <a:ext cx="541338" cy="431800"/>
            </a:xfrm>
            <a:custGeom>
              <a:avLst/>
              <a:gdLst>
                <a:gd name="T0" fmla="*/ 181 w 194"/>
                <a:gd name="T1" fmla="*/ 0 h 154"/>
                <a:gd name="T2" fmla="*/ 13 w 194"/>
                <a:gd name="T3" fmla="*/ 0 h 154"/>
                <a:gd name="T4" fmla="*/ 0 w 194"/>
                <a:gd name="T5" fmla="*/ 13 h 154"/>
                <a:gd name="T6" fmla="*/ 0 w 194"/>
                <a:gd name="T7" fmla="*/ 141 h 154"/>
                <a:gd name="T8" fmla="*/ 13 w 194"/>
                <a:gd name="T9" fmla="*/ 154 h 154"/>
                <a:gd name="T10" fmla="*/ 181 w 194"/>
                <a:gd name="T11" fmla="*/ 154 h 154"/>
                <a:gd name="T12" fmla="*/ 194 w 194"/>
                <a:gd name="T13" fmla="*/ 141 h 154"/>
                <a:gd name="T14" fmla="*/ 194 w 194"/>
                <a:gd name="T15" fmla="*/ 13 h 154"/>
                <a:gd name="T16" fmla="*/ 181 w 194"/>
                <a:gd name="T17" fmla="*/ 0 h 154"/>
                <a:gd name="T18" fmla="*/ 125 w 194"/>
                <a:gd name="T19" fmla="*/ 108 h 154"/>
                <a:gd name="T20" fmla="*/ 100 w 194"/>
                <a:gd name="T21" fmla="*/ 116 h 154"/>
                <a:gd name="T22" fmla="*/ 99 w 194"/>
                <a:gd name="T23" fmla="*/ 116 h 154"/>
                <a:gd name="T24" fmla="*/ 99 w 194"/>
                <a:gd name="T25" fmla="*/ 116 h 154"/>
                <a:gd name="T26" fmla="*/ 66 w 194"/>
                <a:gd name="T27" fmla="*/ 78 h 154"/>
                <a:gd name="T28" fmla="*/ 67 w 194"/>
                <a:gd name="T29" fmla="*/ 76 h 154"/>
                <a:gd name="T30" fmla="*/ 66 w 194"/>
                <a:gd name="T31" fmla="*/ 75 h 154"/>
                <a:gd name="T32" fmla="*/ 67 w 194"/>
                <a:gd name="T33" fmla="*/ 74 h 154"/>
                <a:gd name="T34" fmla="*/ 70 w 194"/>
                <a:gd name="T35" fmla="*/ 58 h 154"/>
                <a:gd name="T36" fmla="*/ 97 w 194"/>
                <a:gd name="T37" fmla="*/ 38 h 154"/>
                <a:gd name="T38" fmla="*/ 116 w 194"/>
                <a:gd name="T39" fmla="*/ 46 h 154"/>
                <a:gd name="T40" fmla="*/ 127 w 194"/>
                <a:gd name="T41" fmla="*/ 75 h 154"/>
                <a:gd name="T42" fmla="*/ 121 w 194"/>
                <a:gd name="T43" fmla="*/ 81 h 154"/>
                <a:gd name="T44" fmla="*/ 79 w 194"/>
                <a:gd name="T45" fmla="*/ 81 h 154"/>
                <a:gd name="T46" fmla="*/ 99 w 194"/>
                <a:gd name="T47" fmla="*/ 104 h 154"/>
                <a:gd name="T48" fmla="*/ 119 w 194"/>
                <a:gd name="T49" fmla="*/ 98 h 154"/>
                <a:gd name="T50" fmla="*/ 127 w 194"/>
                <a:gd name="T51" fmla="*/ 100 h 154"/>
                <a:gd name="T52" fmla="*/ 125 w 194"/>
                <a:gd name="T53" fmla="*/ 10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4" h="154">
                  <a:moveTo>
                    <a:pt x="181" y="0"/>
                  </a:moveTo>
                  <a:cubicBezTo>
                    <a:pt x="13" y="0"/>
                    <a:pt x="13" y="0"/>
                    <a:pt x="13" y="0"/>
                  </a:cubicBezTo>
                  <a:cubicBezTo>
                    <a:pt x="6" y="0"/>
                    <a:pt x="0" y="6"/>
                    <a:pt x="0" y="13"/>
                  </a:cubicBezTo>
                  <a:cubicBezTo>
                    <a:pt x="0" y="141"/>
                    <a:pt x="0" y="141"/>
                    <a:pt x="0" y="141"/>
                  </a:cubicBezTo>
                  <a:cubicBezTo>
                    <a:pt x="0" y="148"/>
                    <a:pt x="6" y="154"/>
                    <a:pt x="13" y="154"/>
                  </a:cubicBezTo>
                  <a:cubicBezTo>
                    <a:pt x="181" y="154"/>
                    <a:pt x="181" y="154"/>
                    <a:pt x="181" y="154"/>
                  </a:cubicBezTo>
                  <a:cubicBezTo>
                    <a:pt x="188" y="154"/>
                    <a:pt x="194" y="148"/>
                    <a:pt x="194" y="141"/>
                  </a:cubicBezTo>
                  <a:cubicBezTo>
                    <a:pt x="194" y="13"/>
                    <a:pt x="194" y="13"/>
                    <a:pt x="194" y="13"/>
                  </a:cubicBezTo>
                  <a:cubicBezTo>
                    <a:pt x="194" y="6"/>
                    <a:pt x="188" y="0"/>
                    <a:pt x="181" y="0"/>
                  </a:cubicBezTo>
                  <a:close/>
                  <a:moveTo>
                    <a:pt x="125" y="108"/>
                  </a:moveTo>
                  <a:cubicBezTo>
                    <a:pt x="111" y="116"/>
                    <a:pt x="102" y="116"/>
                    <a:pt x="100" y="116"/>
                  </a:cubicBezTo>
                  <a:cubicBezTo>
                    <a:pt x="99" y="116"/>
                    <a:pt x="99" y="116"/>
                    <a:pt x="99" y="116"/>
                  </a:cubicBezTo>
                  <a:cubicBezTo>
                    <a:pt x="99" y="116"/>
                    <a:pt x="99" y="116"/>
                    <a:pt x="99" y="116"/>
                  </a:cubicBezTo>
                  <a:cubicBezTo>
                    <a:pt x="73" y="116"/>
                    <a:pt x="66" y="92"/>
                    <a:pt x="66" y="78"/>
                  </a:cubicBezTo>
                  <a:cubicBezTo>
                    <a:pt x="66" y="77"/>
                    <a:pt x="66" y="77"/>
                    <a:pt x="67" y="76"/>
                  </a:cubicBezTo>
                  <a:cubicBezTo>
                    <a:pt x="66" y="75"/>
                    <a:pt x="66" y="75"/>
                    <a:pt x="66" y="75"/>
                  </a:cubicBezTo>
                  <a:cubicBezTo>
                    <a:pt x="66" y="74"/>
                    <a:pt x="67" y="74"/>
                    <a:pt x="67" y="74"/>
                  </a:cubicBezTo>
                  <a:cubicBezTo>
                    <a:pt x="67" y="69"/>
                    <a:pt x="68" y="64"/>
                    <a:pt x="70" y="58"/>
                  </a:cubicBezTo>
                  <a:cubicBezTo>
                    <a:pt x="75" y="45"/>
                    <a:pt x="84" y="38"/>
                    <a:pt x="97" y="38"/>
                  </a:cubicBezTo>
                  <a:cubicBezTo>
                    <a:pt x="105" y="38"/>
                    <a:pt x="111" y="41"/>
                    <a:pt x="116" y="46"/>
                  </a:cubicBezTo>
                  <a:cubicBezTo>
                    <a:pt x="127" y="57"/>
                    <a:pt x="127" y="74"/>
                    <a:pt x="127" y="75"/>
                  </a:cubicBezTo>
                  <a:cubicBezTo>
                    <a:pt x="127" y="78"/>
                    <a:pt x="124" y="81"/>
                    <a:pt x="121" y="81"/>
                  </a:cubicBezTo>
                  <a:cubicBezTo>
                    <a:pt x="79" y="81"/>
                    <a:pt x="79" y="81"/>
                    <a:pt x="79" y="81"/>
                  </a:cubicBezTo>
                  <a:cubicBezTo>
                    <a:pt x="79" y="88"/>
                    <a:pt x="82" y="104"/>
                    <a:pt x="99" y="104"/>
                  </a:cubicBezTo>
                  <a:cubicBezTo>
                    <a:pt x="100" y="104"/>
                    <a:pt x="107" y="104"/>
                    <a:pt x="119" y="98"/>
                  </a:cubicBezTo>
                  <a:cubicBezTo>
                    <a:pt x="122" y="96"/>
                    <a:pt x="125" y="97"/>
                    <a:pt x="127" y="100"/>
                  </a:cubicBezTo>
                  <a:cubicBezTo>
                    <a:pt x="129" y="103"/>
                    <a:pt x="128" y="106"/>
                    <a:pt x="12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pic>
        <p:nvPicPr>
          <p:cNvPr id="2" name="Picture 1">
            <a:extLst>
              <a:ext uri="{FF2B5EF4-FFF2-40B4-BE49-F238E27FC236}">
                <a16:creationId xmlns:a16="http://schemas.microsoft.com/office/drawing/2014/main" id="{8853E023-024D-4013-99DC-497CD45174F0}"/>
              </a:ext>
            </a:extLst>
          </p:cNvPr>
          <p:cNvPicPr>
            <a:picLocks noChangeAspect="1"/>
          </p:cNvPicPr>
          <p:nvPr/>
        </p:nvPicPr>
        <p:blipFill>
          <a:blip r:embed="rId12"/>
          <a:stretch>
            <a:fillRect/>
          </a:stretch>
        </p:blipFill>
        <p:spPr>
          <a:xfrm>
            <a:off x="77497" y="0"/>
            <a:ext cx="6674069" cy="6858000"/>
          </a:xfrm>
          <a:prstGeom prst="rect">
            <a:avLst/>
          </a:prstGeom>
        </p:spPr>
      </p:pic>
      <p:sp>
        <p:nvSpPr>
          <p:cNvPr id="43" name="TextBox 42">
            <a:extLst>
              <a:ext uri="{FF2B5EF4-FFF2-40B4-BE49-F238E27FC236}">
                <a16:creationId xmlns:a16="http://schemas.microsoft.com/office/drawing/2014/main" id="{C6BDA1C5-465F-4306-AC44-70CC8C0108BA}"/>
              </a:ext>
            </a:extLst>
          </p:cNvPr>
          <p:cNvSpPr txBox="1"/>
          <p:nvPr/>
        </p:nvSpPr>
        <p:spPr>
          <a:xfrm>
            <a:off x="7014579" y="6211669"/>
            <a:ext cx="3568779" cy="646331"/>
          </a:xfrm>
          <a:prstGeom prst="rect">
            <a:avLst/>
          </a:prstGeom>
          <a:noFill/>
        </p:spPr>
        <p:txBody>
          <a:bodyPr wrap="square">
            <a:spAutoFit/>
          </a:bodyPr>
          <a:lstStyle/>
          <a:p>
            <a:r>
              <a:rPr lang="en-US" sz="1200" dirty="0">
                <a:solidFill>
                  <a:schemeClr val="accent4"/>
                </a:solidFill>
              </a:rPr>
              <a:t>Reference”</a:t>
            </a:r>
          </a:p>
          <a:p>
            <a:r>
              <a:rPr lang="en-US" sz="1200" dirty="0">
                <a:solidFill>
                  <a:schemeClr val="bg2">
                    <a:lumMod val="75000"/>
                  </a:schemeClr>
                </a:solidFill>
              </a:rPr>
              <a:t>https://thebadoc.com/ba-articles/f/top-business-analyst-skills-of-2019-and-how-to-master-them</a:t>
            </a:r>
          </a:p>
        </p:txBody>
      </p:sp>
      <p:pic>
        <p:nvPicPr>
          <p:cNvPr id="4" name="Recorded Sound">
            <a:hlinkClick r:id="" action="ppaction://media"/>
            <a:extLst>
              <a:ext uri="{FF2B5EF4-FFF2-40B4-BE49-F238E27FC236}">
                <a16:creationId xmlns:a16="http://schemas.microsoft.com/office/drawing/2014/main" id="{70CD345C-B469-4208-91A9-95E4FD9D93D2}"/>
              </a:ext>
            </a:extLst>
          </p:cNvPr>
          <p:cNvPicPr>
            <a:picLocks noChangeAspect="1"/>
          </p:cNvPicPr>
          <p:nvPr>
            <a:audioFile r:link="rId2"/>
            <p:extLst>
              <p:ext uri="{DAA4B4D4-6D71-4841-9C94-3DE7FCFB9230}">
                <p14:media xmlns:p14="http://schemas.microsoft.com/office/powerpoint/2010/main" r:embed="rId1"/>
              </p:ext>
            </p:extLst>
          </p:nvPr>
        </p:nvPicPr>
        <p:blipFill>
          <a:blip r:embed="rId13">
            <a:duotone>
              <a:prstClr val="black"/>
              <a:schemeClr val="accent4">
                <a:tint val="45000"/>
                <a:satMod val="400000"/>
              </a:schemeClr>
            </a:duotone>
          </a:blip>
          <a:stretch>
            <a:fillRect/>
          </a:stretch>
        </p:blipFill>
        <p:spPr>
          <a:xfrm>
            <a:off x="144533" y="6439234"/>
            <a:ext cx="304800" cy="304800"/>
          </a:xfrm>
          <a:prstGeom prst="rect">
            <a:avLst/>
          </a:prstGeom>
        </p:spPr>
      </p:pic>
    </p:spTree>
    <p:extLst>
      <p:ext uri="{BB962C8B-B14F-4D97-AF65-F5344CB8AC3E}">
        <p14:creationId xmlns:p14="http://schemas.microsoft.com/office/powerpoint/2010/main" val="4229657173"/>
      </p:ext>
    </p:extLst>
  </p:cSld>
  <p:clrMapOvr>
    <a:masterClrMapping/>
  </p:clrMapOvr>
  <mc:AlternateContent xmlns:mc="http://schemas.openxmlformats.org/markup-compatibility/2006">
    <mc:Choice xmlns:p14="http://schemas.microsoft.com/office/powerpoint/2010/main" Requires="p14">
      <p:transition spd="slow" p14:dur="2000" advTm="51770"/>
    </mc:Choice>
    <mc:Fallback>
      <p:transition spd="slow" advTm="51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7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7F8CC4F-FD4F-42AB-8AF6-FDEE97CA7F10}"/>
              </a:ext>
            </a:extLst>
          </p:cNvPr>
          <p:cNvSpPr/>
          <p:nvPr/>
        </p:nvSpPr>
        <p:spPr>
          <a:xfrm>
            <a:off x="0" y="-15240"/>
            <a:ext cx="6096000" cy="6858000"/>
          </a:xfrm>
          <a:prstGeom prst="rect">
            <a:avLst/>
          </a:prstGeom>
          <a:solidFill>
            <a:srgbClr val="293E4B">
              <a:alpha val="95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矩形 42">
            <a:extLst>
              <a:ext uri="{FF2B5EF4-FFF2-40B4-BE49-F238E27FC236}">
                <a16:creationId xmlns:a16="http://schemas.microsoft.com/office/drawing/2014/main" id="{146660EC-49C3-43A0-80BB-D7C79518C6D1}"/>
              </a:ext>
            </a:extLst>
          </p:cNvPr>
          <p:cNvSpPr/>
          <p:nvPr/>
        </p:nvSpPr>
        <p:spPr>
          <a:xfrm>
            <a:off x="6096000" y="0"/>
            <a:ext cx="6096000" cy="6858000"/>
          </a:xfrm>
          <a:prstGeom prst="rect">
            <a:avLst/>
          </a:prstGeom>
          <a:solidFill>
            <a:schemeClr val="bg1">
              <a:lumMod val="95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9" name="组合 48">
            <a:extLst>
              <a:ext uri="{FF2B5EF4-FFF2-40B4-BE49-F238E27FC236}">
                <a16:creationId xmlns:a16="http://schemas.microsoft.com/office/drawing/2014/main" id="{AD9ADD60-BD94-464F-93CF-DBCBE41A0822}"/>
              </a:ext>
            </a:extLst>
          </p:cNvPr>
          <p:cNvGrpSpPr/>
          <p:nvPr/>
        </p:nvGrpSpPr>
        <p:grpSpPr>
          <a:xfrm>
            <a:off x="7091021" y="2177023"/>
            <a:ext cx="997882" cy="313736"/>
            <a:chOff x="3754564" y="4688014"/>
            <a:chExt cx="997882" cy="313736"/>
          </a:xfrm>
        </p:grpSpPr>
        <p:sp>
          <p:nvSpPr>
            <p:cNvPr id="50" name="矩形 49">
              <a:extLst>
                <a:ext uri="{FF2B5EF4-FFF2-40B4-BE49-F238E27FC236}">
                  <a16:creationId xmlns:a16="http://schemas.microsoft.com/office/drawing/2014/main" id="{67513F7E-49BC-4A05-8887-96A7D47B01FB}"/>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1" name="矩形 50">
              <a:extLst>
                <a:ext uri="{FF2B5EF4-FFF2-40B4-BE49-F238E27FC236}">
                  <a16:creationId xmlns:a16="http://schemas.microsoft.com/office/drawing/2014/main" id="{77480438-3AB2-47CD-8F41-D4C2C63B584E}"/>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2" name="矩形 51">
              <a:extLst>
                <a:ext uri="{FF2B5EF4-FFF2-40B4-BE49-F238E27FC236}">
                  <a16:creationId xmlns:a16="http://schemas.microsoft.com/office/drawing/2014/main" id="{E0ADF659-99BA-4466-95E9-B237B19E8076}"/>
                </a:ext>
              </a:extLst>
            </p:cNvPr>
            <p:cNvSpPr/>
            <p:nvPr/>
          </p:nvSpPr>
          <p:spPr>
            <a:xfrm>
              <a:off x="3997514" y="4688014"/>
              <a:ext cx="150402" cy="15040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3" name="矩形 52">
              <a:extLst>
                <a:ext uri="{FF2B5EF4-FFF2-40B4-BE49-F238E27FC236}">
                  <a16:creationId xmlns:a16="http://schemas.microsoft.com/office/drawing/2014/main" id="{575E8F8F-773A-4355-96A0-E0B21F890C7C}"/>
                </a:ext>
              </a:extLst>
            </p:cNvPr>
            <p:cNvSpPr/>
            <p:nvPr/>
          </p:nvSpPr>
          <p:spPr>
            <a:xfrm>
              <a:off x="3754564" y="4834868"/>
              <a:ext cx="115547" cy="11554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54" name="矩形 53">
            <a:extLst>
              <a:ext uri="{FF2B5EF4-FFF2-40B4-BE49-F238E27FC236}">
                <a16:creationId xmlns:a16="http://schemas.microsoft.com/office/drawing/2014/main" id="{8E6FDF79-8973-4977-B0F4-2AB0E4C9D99A}"/>
              </a:ext>
            </a:extLst>
          </p:cNvPr>
          <p:cNvSpPr/>
          <p:nvPr/>
        </p:nvSpPr>
        <p:spPr>
          <a:xfrm>
            <a:off x="8286502" y="2062266"/>
            <a:ext cx="3968668" cy="523220"/>
          </a:xfrm>
          <a:prstGeom prst="rect">
            <a:avLst/>
          </a:prstGeom>
          <a:noFill/>
        </p:spPr>
        <p:txBody>
          <a:bodyPr wrap="square" lIns="91440" tIns="45720" rIns="91440" bIns="45720">
            <a:spAutoFit/>
          </a:bodyPr>
          <a:lstStyle/>
          <a:p>
            <a:r>
              <a:rPr lang="en-US" altLang="zh-CN" sz="1400" b="1" dirty="0">
                <a:ln w="0"/>
                <a:solidFill>
                  <a:srgbClr val="324652"/>
                </a:solidFill>
                <a:cs typeface="+mn-ea"/>
                <a:sym typeface="+mn-lt"/>
              </a:rPr>
              <a:t>Revenue from Business Analytics</a:t>
            </a:r>
          </a:p>
          <a:p>
            <a:r>
              <a:rPr lang="en-US" altLang="zh-CN" sz="1400" b="1" dirty="0">
                <a:ln w="0"/>
                <a:solidFill>
                  <a:srgbClr val="324652"/>
                </a:solidFill>
                <a:cs typeface="+mn-ea"/>
                <a:sym typeface="+mn-lt"/>
              </a:rPr>
              <a:t>(from 2015 to 2022)</a:t>
            </a:r>
          </a:p>
        </p:txBody>
      </p:sp>
      <p:grpSp>
        <p:nvGrpSpPr>
          <p:cNvPr id="55" name="组合 54">
            <a:extLst>
              <a:ext uri="{FF2B5EF4-FFF2-40B4-BE49-F238E27FC236}">
                <a16:creationId xmlns:a16="http://schemas.microsoft.com/office/drawing/2014/main" id="{2402345B-C661-4709-A43B-3F45B917EA06}"/>
              </a:ext>
            </a:extLst>
          </p:cNvPr>
          <p:cNvGrpSpPr/>
          <p:nvPr/>
        </p:nvGrpSpPr>
        <p:grpSpPr>
          <a:xfrm>
            <a:off x="870650" y="244239"/>
            <a:ext cx="863600" cy="101600"/>
            <a:chOff x="4095345" y="2692400"/>
            <a:chExt cx="863600" cy="101600"/>
          </a:xfrm>
        </p:grpSpPr>
        <p:sp>
          <p:nvSpPr>
            <p:cNvPr id="68" name="PA-椭圆 415">
              <a:extLst>
                <a:ext uri="{FF2B5EF4-FFF2-40B4-BE49-F238E27FC236}">
                  <a16:creationId xmlns:a16="http://schemas.microsoft.com/office/drawing/2014/main" id="{043470CE-D6B0-4DA7-ACC4-AA320252B9F2}"/>
                </a:ext>
              </a:extLst>
            </p:cNvPr>
            <p:cNvSpPr/>
            <p:nvPr>
              <p:custDataLst>
                <p:tags r:id="rId3"/>
              </p:custDataLst>
            </p:nvPr>
          </p:nvSpPr>
          <p:spPr>
            <a:xfrm>
              <a:off x="40953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9" name="PA-椭圆 416">
              <a:extLst>
                <a:ext uri="{FF2B5EF4-FFF2-40B4-BE49-F238E27FC236}">
                  <a16:creationId xmlns:a16="http://schemas.microsoft.com/office/drawing/2014/main" id="{FC763ED4-EED2-40BD-9E12-12A0CFB70BED}"/>
                </a:ext>
              </a:extLst>
            </p:cNvPr>
            <p:cNvSpPr/>
            <p:nvPr>
              <p:custDataLst>
                <p:tags r:id="rId4"/>
              </p:custDataLst>
            </p:nvPr>
          </p:nvSpPr>
          <p:spPr>
            <a:xfrm>
              <a:off x="42477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0" name="PA-椭圆 417">
              <a:extLst>
                <a:ext uri="{FF2B5EF4-FFF2-40B4-BE49-F238E27FC236}">
                  <a16:creationId xmlns:a16="http://schemas.microsoft.com/office/drawing/2014/main" id="{D7D352A5-1678-44F2-87CA-58E15F62BED7}"/>
                </a:ext>
              </a:extLst>
            </p:cNvPr>
            <p:cNvSpPr/>
            <p:nvPr>
              <p:custDataLst>
                <p:tags r:id="rId5"/>
              </p:custDataLst>
            </p:nvPr>
          </p:nvSpPr>
          <p:spPr>
            <a:xfrm>
              <a:off x="44001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1" name="PA-椭圆 418">
              <a:extLst>
                <a:ext uri="{FF2B5EF4-FFF2-40B4-BE49-F238E27FC236}">
                  <a16:creationId xmlns:a16="http://schemas.microsoft.com/office/drawing/2014/main" id="{8842EAE8-B024-4C6D-B5B2-06E0B98E422D}"/>
                </a:ext>
              </a:extLst>
            </p:cNvPr>
            <p:cNvSpPr/>
            <p:nvPr>
              <p:custDataLst>
                <p:tags r:id="rId6"/>
              </p:custDataLst>
            </p:nvPr>
          </p:nvSpPr>
          <p:spPr>
            <a:xfrm>
              <a:off x="45525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2" name="PA-椭圆 419">
              <a:extLst>
                <a:ext uri="{FF2B5EF4-FFF2-40B4-BE49-F238E27FC236}">
                  <a16:creationId xmlns:a16="http://schemas.microsoft.com/office/drawing/2014/main" id="{11710B6B-6ED7-40DE-9A21-261F4E53D403}"/>
                </a:ext>
              </a:extLst>
            </p:cNvPr>
            <p:cNvSpPr/>
            <p:nvPr>
              <p:custDataLst>
                <p:tags r:id="rId7"/>
              </p:custDataLst>
            </p:nvPr>
          </p:nvSpPr>
          <p:spPr>
            <a:xfrm>
              <a:off x="47049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3" name="PA-椭圆 420">
              <a:extLst>
                <a:ext uri="{FF2B5EF4-FFF2-40B4-BE49-F238E27FC236}">
                  <a16:creationId xmlns:a16="http://schemas.microsoft.com/office/drawing/2014/main" id="{FC232027-43D6-4D72-90F8-27C78BFC384C}"/>
                </a:ext>
              </a:extLst>
            </p:cNvPr>
            <p:cNvSpPr/>
            <p:nvPr>
              <p:custDataLst>
                <p:tags r:id="rId8"/>
              </p:custDataLst>
            </p:nvPr>
          </p:nvSpPr>
          <p:spPr>
            <a:xfrm>
              <a:off x="4857345" y="2692400"/>
              <a:ext cx="101600" cy="101600"/>
            </a:xfrm>
            <a:prstGeom prst="ellipse">
              <a:avLst/>
            </a:prstGeom>
            <a:solidFill>
              <a:srgbClr val="FCB01E"/>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28" name="TextBox 27">
            <a:extLst>
              <a:ext uri="{FF2B5EF4-FFF2-40B4-BE49-F238E27FC236}">
                <a16:creationId xmlns:a16="http://schemas.microsoft.com/office/drawing/2014/main" id="{51FF24E0-8DCB-47BC-A3F1-2B814449357C}"/>
              </a:ext>
            </a:extLst>
          </p:cNvPr>
          <p:cNvSpPr txBox="1"/>
          <p:nvPr/>
        </p:nvSpPr>
        <p:spPr>
          <a:xfrm>
            <a:off x="0" y="6196429"/>
            <a:ext cx="6096000" cy="646331"/>
          </a:xfrm>
          <a:prstGeom prst="rect">
            <a:avLst/>
          </a:prstGeom>
          <a:noFill/>
        </p:spPr>
        <p:txBody>
          <a:bodyPr wrap="square">
            <a:spAutoFit/>
          </a:bodyPr>
          <a:lstStyle/>
          <a:p>
            <a:r>
              <a:rPr lang="en-US" sz="1200" dirty="0">
                <a:solidFill>
                  <a:schemeClr val="accent4"/>
                </a:solidFill>
              </a:rPr>
              <a:t>Reference”</a:t>
            </a:r>
          </a:p>
          <a:p>
            <a:r>
              <a:rPr lang="en-US" sz="1200" dirty="0">
                <a:solidFill>
                  <a:schemeClr val="bg2">
                    <a:lumMod val="75000"/>
                  </a:schemeClr>
                </a:solidFill>
              </a:rPr>
              <a:t>https://www.kbvresearch.com/big-data-analytics-in-retail-market/</a:t>
            </a:r>
          </a:p>
          <a:p>
            <a:r>
              <a:rPr lang="en-US" sz="1200" dirty="0">
                <a:solidFill>
                  <a:schemeClr val="bg2">
                    <a:lumMod val="75000"/>
                  </a:schemeClr>
                </a:solidFill>
              </a:rPr>
              <a:t>https://www.bigcommerce.com/blog/ecommerce-jobs/</a:t>
            </a:r>
          </a:p>
        </p:txBody>
      </p:sp>
      <p:pic>
        <p:nvPicPr>
          <p:cNvPr id="4" name="Picture 3">
            <a:extLst>
              <a:ext uri="{FF2B5EF4-FFF2-40B4-BE49-F238E27FC236}">
                <a16:creationId xmlns:a16="http://schemas.microsoft.com/office/drawing/2014/main" id="{9A5FC66C-5E2B-468E-929A-031E7676F259}"/>
              </a:ext>
            </a:extLst>
          </p:cNvPr>
          <p:cNvPicPr>
            <a:picLocks noChangeAspect="1"/>
          </p:cNvPicPr>
          <p:nvPr/>
        </p:nvPicPr>
        <p:blipFill>
          <a:blip r:embed="rId11"/>
          <a:stretch>
            <a:fillRect/>
          </a:stretch>
        </p:blipFill>
        <p:spPr>
          <a:xfrm>
            <a:off x="6234415" y="2747738"/>
            <a:ext cx="5674505" cy="3864609"/>
          </a:xfrm>
          <a:prstGeom prst="rect">
            <a:avLst/>
          </a:prstGeom>
        </p:spPr>
      </p:pic>
      <p:pic>
        <p:nvPicPr>
          <p:cNvPr id="8" name="Picture 7">
            <a:extLst>
              <a:ext uri="{FF2B5EF4-FFF2-40B4-BE49-F238E27FC236}">
                <a16:creationId xmlns:a16="http://schemas.microsoft.com/office/drawing/2014/main" id="{5A85A4DF-036D-4C16-9765-D318ADF1EE89}"/>
              </a:ext>
            </a:extLst>
          </p:cNvPr>
          <p:cNvPicPr>
            <a:picLocks noChangeAspect="1"/>
          </p:cNvPicPr>
          <p:nvPr/>
        </p:nvPicPr>
        <p:blipFill>
          <a:blip r:embed="rId12"/>
          <a:stretch>
            <a:fillRect/>
          </a:stretch>
        </p:blipFill>
        <p:spPr>
          <a:xfrm>
            <a:off x="408426" y="728980"/>
            <a:ext cx="5279148" cy="3420888"/>
          </a:xfrm>
          <a:prstGeom prst="rect">
            <a:avLst/>
          </a:prstGeom>
        </p:spPr>
      </p:pic>
      <p:sp>
        <p:nvSpPr>
          <p:cNvPr id="27" name="矩形 53">
            <a:extLst>
              <a:ext uri="{FF2B5EF4-FFF2-40B4-BE49-F238E27FC236}">
                <a16:creationId xmlns:a16="http://schemas.microsoft.com/office/drawing/2014/main" id="{6B3F9730-AE7D-4665-8BBF-77700824C58A}"/>
              </a:ext>
            </a:extLst>
          </p:cNvPr>
          <p:cNvSpPr/>
          <p:nvPr/>
        </p:nvSpPr>
        <p:spPr>
          <a:xfrm>
            <a:off x="1480250" y="4709422"/>
            <a:ext cx="4383579" cy="369332"/>
          </a:xfrm>
          <a:prstGeom prst="rect">
            <a:avLst/>
          </a:prstGeom>
          <a:noFill/>
        </p:spPr>
        <p:txBody>
          <a:bodyPr wrap="square" lIns="91440" tIns="45720" rIns="91440" bIns="45720">
            <a:spAutoFit/>
          </a:bodyPr>
          <a:lstStyle/>
          <a:p>
            <a:r>
              <a:rPr lang="en-US" altLang="zh-CN" b="1" dirty="0">
                <a:ln w="0"/>
                <a:solidFill>
                  <a:schemeClr val="bg2"/>
                </a:solidFill>
                <a:cs typeface="+mn-ea"/>
                <a:sym typeface="+mn-lt"/>
              </a:rPr>
              <a:t>Demand Roles</a:t>
            </a:r>
          </a:p>
        </p:txBody>
      </p:sp>
      <p:pic>
        <p:nvPicPr>
          <p:cNvPr id="31" name="Picture 30">
            <a:extLst>
              <a:ext uri="{FF2B5EF4-FFF2-40B4-BE49-F238E27FC236}">
                <a16:creationId xmlns:a16="http://schemas.microsoft.com/office/drawing/2014/main" id="{8D632D49-6835-4C42-9C73-4B0DDF84E20C}"/>
              </a:ext>
            </a:extLst>
          </p:cNvPr>
          <p:cNvPicPr>
            <a:picLocks noChangeAspect="1"/>
          </p:cNvPicPr>
          <p:nvPr/>
        </p:nvPicPr>
        <p:blipFill>
          <a:blip r:embed="rId13"/>
          <a:stretch>
            <a:fillRect/>
          </a:stretch>
        </p:blipFill>
        <p:spPr>
          <a:xfrm>
            <a:off x="7148794" y="295039"/>
            <a:ext cx="3968840" cy="1536325"/>
          </a:xfrm>
          <a:prstGeom prst="rect">
            <a:avLst/>
          </a:prstGeom>
        </p:spPr>
      </p:pic>
      <p:pic>
        <p:nvPicPr>
          <p:cNvPr id="13" name="Recorded Sound">
            <a:hlinkClick r:id="" action="ppaction://media"/>
            <a:extLst>
              <a:ext uri="{FF2B5EF4-FFF2-40B4-BE49-F238E27FC236}">
                <a16:creationId xmlns:a16="http://schemas.microsoft.com/office/drawing/2014/main" id="{E2D02B04-7403-47AE-B0F6-052686FFA02D}"/>
              </a:ext>
            </a:extLst>
          </p:cNvPr>
          <p:cNvPicPr>
            <a:picLocks noChangeAspect="1"/>
          </p:cNvPicPr>
          <p:nvPr>
            <a:audioFile r:link="rId2"/>
            <p:extLst>
              <p:ext uri="{DAA4B4D4-6D71-4841-9C94-3DE7FCFB9230}">
                <p14:media xmlns:p14="http://schemas.microsoft.com/office/powerpoint/2010/main" r:embed="rId1"/>
              </p:ext>
            </p:extLst>
          </p:nvPr>
        </p:nvPicPr>
        <p:blipFill>
          <a:blip r:embed="rId14">
            <a:duotone>
              <a:prstClr val="black"/>
              <a:schemeClr val="accent4">
                <a:tint val="45000"/>
                <a:satMod val="400000"/>
              </a:schemeClr>
            </a:duotone>
          </a:blip>
          <a:stretch>
            <a:fillRect/>
          </a:stretch>
        </p:blipFill>
        <p:spPr>
          <a:xfrm>
            <a:off x="256026" y="5742530"/>
            <a:ext cx="304800" cy="304800"/>
          </a:xfrm>
          <a:prstGeom prst="rect">
            <a:avLst/>
          </a:prstGeom>
        </p:spPr>
      </p:pic>
    </p:spTree>
    <p:extLst>
      <p:ext uri="{BB962C8B-B14F-4D97-AF65-F5344CB8AC3E}">
        <p14:creationId xmlns:p14="http://schemas.microsoft.com/office/powerpoint/2010/main" val="1646461308"/>
      </p:ext>
    </p:extLst>
  </p:cSld>
  <p:clrMapOvr>
    <a:masterClrMapping/>
  </p:clrMapOvr>
  <mc:AlternateContent xmlns:mc="http://schemas.openxmlformats.org/markup-compatibility/2006">
    <mc:Choice xmlns:p14="http://schemas.microsoft.com/office/powerpoint/2010/main" Requires="p14">
      <p:transition spd="slow" p14:dur="2000" advTm="78775"/>
    </mc:Choice>
    <mc:Fallback>
      <p:transition spd="slow" advTm="78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77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1">
            <a:lum/>
          </a:blip>
          <a:srcRect/>
          <a:stretch>
            <a:fillRect t="-9000" b="-9000"/>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7F8CC4F-FD4F-42AB-8AF6-FDEE97CA7F10}"/>
              </a:ext>
            </a:extLst>
          </p:cNvPr>
          <p:cNvSpPr/>
          <p:nvPr/>
        </p:nvSpPr>
        <p:spPr>
          <a:xfrm>
            <a:off x="0" y="0"/>
            <a:ext cx="12192000" cy="6858000"/>
          </a:xfrm>
          <a:prstGeom prst="rect">
            <a:avLst/>
          </a:prstGeom>
          <a:solidFill>
            <a:srgbClr val="293E4B">
              <a:alpha val="95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椭圆 1">
            <a:extLst>
              <a:ext uri="{FF2B5EF4-FFF2-40B4-BE49-F238E27FC236}">
                <a16:creationId xmlns:a16="http://schemas.microsoft.com/office/drawing/2014/main" id="{73074AAC-BE27-4D67-BB32-2B00114E5997}"/>
              </a:ext>
            </a:extLst>
          </p:cNvPr>
          <p:cNvSpPr/>
          <p:nvPr/>
        </p:nvSpPr>
        <p:spPr>
          <a:xfrm>
            <a:off x="5039482" y="2952000"/>
            <a:ext cx="1554480" cy="1554480"/>
          </a:xfrm>
          <a:prstGeom prst="ellipse">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806,400</a:t>
            </a:r>
            <a:endParaRPr lang="zh-CN" altLang="en-US" b="1" dirty="0">
              <a:cs typeface="+mn-ea"/>
              <a:sym typeface="+mn-lt"/>
            </a:endParaRPr>
          </a:p>
        </p:txBody>
      </p:sp>
      <p:sp>
        <p:nvSpPr>
          <p:cNvPr id="29" name="椭圆 28">
            <a:extLst>
              <a:ext uri="{FF2B5EF4-FFF2-40B4-BE49-F238E27FC236}">
                <a16:creationId xmlns:a16="http://schemas.microsoft.com/office/drawing/2014/main" id="{F0863653-40B4-49F8-B27C-592339B04716}"/>
              </a:ext>
            </a:extLst>
          </p:cNvPr>
          <p:cNvSpPr/>
          <p:nvPr/>
        </p:nvSpPr>
        <p:spPr>
          <a:xfrm>
            <a:off x="7119585" y="3589644"/>
            <a:ext cx="1186043" cy="1186043"/>
          </a:xfrm>
          <a:prstGeom prst="ellipse">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14.3%</a:t>
            </a:r>
            <a:endParaRPr lang="zh-CN" altLang="en-US" b="1" dirty="0">
              <a:cs typeface="+mn-ea"/>
              <a:sym typeface="+mn-lt"/>
            </a:endParaRPr>
          </a:p>
        </p:txBody>
      </p:sp>
      <p:sp>
        <p:nvSpPr>
          <p:cNvPr id="30" name="椭圆 29">
            <a:extLst>
              <a:ext uri="{FF2B5EF4-FFF2-40B4-BE49-F238E27FC236}">
                <a16:creationId xmlns:a16="http://schemas.microsoft.com/office/drawing/2014/main" id="{4AE4C785-CD4D-4F1D-BA28-CCE111159484}"/>
              </a:ext>
            </a:extLst>
          </p:cNvPr>
          <p:cNvSpPr/>
          <p:nvPr/>
        </p:nvSpPr>
        <p:spPr>
          <a:xfrm>
            <a:off x="8634455" y="2429430"/>
            <a:ext cx="1295249" cy="1295249"/>
          </a:xfrm>
          <a:prstGeom prst="ellipse">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cs typeface="+mn-ea"/>
                <a:sym typeface="+mn-lt"/>
              </a:rPr>
              <a:t>120,400</a:t>
            </a:r>
            <a:endParaRPr lang="zh-CN" altLang="en-US" sz="1400" b="1" dirty="0">
              <a:cs typeface="+mn-ea"/>
              <a:sym typeface="+mn-lt"/>
            </a:endParaRPr>
          </a:p>
        </p:txBody>
      </p:sp>
      <p:sp>
        <p:nvSpPr>
          <p:cNvPr id="31" name="椭圆 30">
            <a:extLst>
              <a:ext uri="{FF2B5EF4-FFF2-40B4-BE49-F238E27FC236}">
                <a16:creationId xmlns:a16="http://schemas.microsoft.com/office/drawing/2014/main" id="{90196164-73B3-4752-A94B-01BAC2C5B45E}"/>
              </a:ext>
            </a:extLst>
          </p:cNvPr>
          <p:cNvSpPr/>
          <p:nvPr/>
        </p:nvSpPr>
        <p:spPr>
          <a:xfrm>
            <a:off x="10258531" y="3729239"/>
            <a:ext cx="906855" cy="906855"/>
          </a:xfrm>
          <a:prstGeom prst="ellipse">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cs typeface="+mn-ea"/>
                <a:sym typeface="+mn-lt"/>
              </a:rPr>
              <a:t>19,650</a:t>
            </a:r>
            <a:endParaRPr lang="zh-CN" altLang="en-US" sz="1100" b="1" dirty="0">
              <a:cs typeface="+mn-ea"/>
              <a:sym typeface="+mn-lt"/>
            </a:endParaRPr>
          </a:p>
        </p:txBody>
      </p:sp>
      <p:cxnSp>
        <p:nvCxnSpPr>
          <p:cNvPr id="5" name="直接连接符 4">
            <a:extLst>
              <a:ext uri="{FF2B5EF4-FFF2-40B4-BE49-F238E27FC236}">
                <a16:creationId xmlns:a16="http://schemas.microsoft.com/office/drawing/2014/main" id="{5107673D-E155-49A4-995B-D5C24020F778}"/>
              </a:ext>
            </a:extLst>
          </p:cNvPr>
          <p:cNvCxnSpPr>
            <a:cxnSpLocks/>
          </p:cNvCxnSpPr>
          <p:nvPr/>
        </p:nvCxnSpPr>
        <p:spPr>
          <a:xfrm>
            <a:off x="5816722" y="0"/>
            <a:ext cx="0" cy="2952000"/>
          </a:xfrm>
          <a:prstGeom prst="line">
            <a:avLst/>
          </a:prstGeom>
          <a:ln w="22225">
            <a:solidFill>
              <a:srgbClr val="FDB01E">
                <a:alpha val="68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9DEA4515-0A4B-4B92-B028-104240688428}"/>
              </a:ext>
            </a:extLst>
          </p:cNvPr>
          <p:cNvCxnSpPr>
            <a:cxnSpLocks/>
            <a:endCxn id="29" idx="0"/>
          </p:cNvCxnSpPr>
          <p:nvPr/>
        </p:nvCxnSpPr>
        <p:spPr>
          <a:xfrm>
            <a:off x="7712606" y="0"/>
            <a:ext cx="1" cy="3589644"/>
          </a:xfrm>
          <a:prstGeom prst="line">
            <a:avLst/>
          </a:prstGeom>
          <a:ln w="22225">
            <a:solidFill>
              <a:srgbClr val="FDB01E">
                <a:alpha val="68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600C402-7F79-458A-9489-9A1E4CCB6512}"/>
              </a:ext>
            </a:extLst>
          </p:cNvPr>
          <p:cNvCxnSpPr>
            <a:cxnSpLocks/>
            <a:endCxn id="30" idx="0"/>
          </p:cNvCxnSpPr>
          <p:nvPr/>
        </p:nvCxnSpPr>
        <p:spPr>
          <a:xfrm>
            <a:off x="9282080" y="0"/>
            <a:ext cx="0" cy="2429430"/>
          </a:xfrm>
          <a:prstGeom prst="line">
            <a:avLst/>
          </a:prstGeom>
          <a:ln w="22225">
            <a:solidFill>
              <a:srgbClr val="FDB01E">
                <a:alpha val="68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61D1017-C69C-4AFA-A8FC-D0FEDF875EC6}"/>
              </a:ext>
            </a:extLst>
          </p:cNvPr>
          <p:cNvCxnSpPr>
            <a:cxnSpLocks/>
            <a:endCxn id="31" idx="0"/>
          </p:cNvCxnSpPr>
          <p:nvPr/>
        </p:nvCxnSpPr>
        <p:spPr>
          <a:xfrm>
            <a:off x="10711959" y="0"/>
            <a:ext cx="0" cy="3729239"/>
          </a:xfrm>
          <a:prstGeom prst="line">
            <a:avLst/>
          </a:prstGeom>
          <a:ln w="22225">
            <a:solidFill>
              <a:srgbClr val="FDB01E">
                <a:alpha val="68000"/>
              </a:srgbClr>
            </a:solidFill>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37FF7DE5-6DB9-406F-A7AF-1278FF08F172}"/>
              </a:ext>
            </a:extLst>
          </p:cNvPr>
          <p:cNvSpPr/>
          <p:nvPr/>
        </p:nvSpPr>
        <p:spPr>
          <a:xfrm>
            <a:off x="756034" y="3519568"/>
            <a:ext cx="3612097" cy="830997"/>
          </a:xfrm>
          <a:prstGeom prst="rect">
            <a:avLst/>
          </a:prstGeom>
          <a:noFill/>
        </p:spPr>
        <p:txBody>
          <a:bodyPr wrap="square" lIns="91440" tIns="45720" rIns="91440" bIns="45720">
            <a:spAutoFit/>
          </a:bodyPr>
          <a:lstStyle/>
          <a:p>
            <a:r>
              <a:rPr lang="en-US" altLang="zh-CN" sz="2400" b="1" dirty="0">
                <a:ln w="0"/>
                <a:solidFill>
                  <a:schemeClr val="bg1"/>
                </a:solidFill>
                <a:cs typeface="+mn-ea"/>
                <a:sym typeface="+mn-lt"/>
              </a:rPr>
              <a:t>Business Analytics</a:t>
            </a:r>
          </a:p>
          <a:p>
            <a:r>
              <a:rPr lang="en-US" altLang="zh-CN" sz="2400" b="1" dirty="0">
                <a:ln w="0"/>
                <a:solidFill>
                  <a:schemeClr val="bg1"/>
                </a:solidFill>
                <a:cs typeface="+mn-ea"/>
                <a:sym typeface="+mn-lt"/>
              </a:rPr>
              <a:t>Job Market</a:t>
            </a:r>
          </a:p>
        </p:txBody>
      </p:sp>
      <p:grpSp>
        <p:nvGrpSpPr>
          <p:cNvPr id="51" name="组合 50">
            <a:extLst>
              <a:ext uri="{FF2B5EF4-FFF2-40B4-BE49-F238E27FC236}">
                <a16:creationId xmlns:a16="http://schemas.microsoft.com/office/drawing/2014/main" id="{8C352673-42AA-4253-8158-4D855537B10B}"/>
              </a:ext>
            </a:extLst>
          </p:cNvPr>
          <p:cNvGrpSpPr/>
          <p:nvPr/>
        </p:nvGrpSpPr>
        <p:grpSpPr>
          <a:xfrm>
            <a:off x="884043" y="3077054"/>
            <a:ext cx="997882" cy="313736"/>
            <a:chOff x="3754564" y="4688014"/>
            <a:chExt cx="997882" cy="313736"/>
          </a:xfrm>
        </p:grpSpPr>
        <p:sp>
          <p:nvSpPr>
            <p:cNvPr id="52" name="矩形 51">
              <a:extLst>
                <a:ext uri="{FF2B5EF4-FFF2-40B4-BE49-F238E27FC236}">
                  <a16:creationId xmlns:a16="http://schemas.microsoft.com/office/drawing/2014/main" id="{F9C1E464-3B41-486A-8865-FCA105C1AC80}"/>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3" name="矩形 52">
              <a:extLst>
                <a:ext uri="{FF2B5EF4-FFF2-40B4-BE49-F238E27FC236}">
                  <a16:creationId xmlns:a16="http://schemas.microsoft.com/office/drawing/2014/main" id="{2AED5F6E-35F6-49A4-83B1-61C0FBFEE619}"/>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4" name="矩形 53">
              <a:extLst>
                <a:ext uri="{FF2B5EF4-FFF2-40B4-BE49-F238E27FC236}">
                  <a16:creationId xmlns:a16="http://schemas.microsoft.com/office/drawing/2014/main" id="{FE23FA01-8192-4B44-9272-7FE1BDDA97C9}"/>
                </a:ext>
              </a:extLst>
            </p:cNvPr>
            <p:cNvSpPr/>
            <p:nvPr/>
          </p:nvSpPr>
          <p:spPr>
            <a:xfrm>
              <a:off x="3997514" y="4688014"/>
              <a:ext cx="150402" cy="15040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5" name="矩形 54">
              <a:extLst>
                <a:ext uri="{FF2B5EF4-FFF2-40B4-BE49-F238E27FC236}">
                  <a16:creationId xmlns:a16="http://schemas.microsoft.com/office/drawing/2014/main" id="{87B13DC5-8E53-42F2-B2E2-AD129E281790}"/>
                </a:ext>
              </a:extLst>
            </p:cNvPr>
            <p:cNvSpPr/>
            <p:nvPr/>
          </p:nvSpPr>
          <p:spPr>
            <a:xfrm>
              <a:off x="3754564" y="4834868"/>
              <a:ext cx="115547" cy="11554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56" name="组合 55">
            <a:extLst>
              <a:ext uri="{FF2B5EF4-FFF2-40B4-BE49-F238E27FC236}">
                <a16:creationId xmlns:a16="http://schemas.microsoft.com/office/drawing/2014/main" id="{34852DC8-9F64-4575-8A81-399A7C225C78}"/>
              </a:ext>
            </a:extLst>
          </p:cNvPr>
          <p:cNvGrpSpPr/>
          <p:nvPr/>
        </p:nvGrpSpPr>
        <p:grpSpPr>
          <a:xfrm>
            <a:off x="870650" y="244239"/>
            <a:ext cx="863600" cy="101600"/>
            <a:chOff x="4095345" y="2692400"/>
            <a:chExt cx="863600" cy="101600"/>
          </a:xfrm>
        </p:grpSpPr>
        <p:sp>
          <p:nvSpPr>
            <p:cNvPr id="57" name="PA-椭圆 415">
              <a:extLst>
                <a:ext uri="{FF2B5EF4-FFF2-40B4-BE49-F238E27FC236}">
                  <a16:creationId xmlns:a16="http://schemas.microsoft.com/office/drawing/2014/main" id="{F913F048-A569-48C9-8ADD-E65F652FAC68}"/>
                </a:ext>
              </a:extLst>
            </p:cNvPr>
            <p:cNvSpPr/>
            <p:nvPr>
              <p:custDataLst>
                <p:tags r:id="rId3"/>
              </p:custDataLst>
            </p:nvPr>
          </p:nvSpPr>
          <p:spPr>
            <a:xfrm>
              <a:off x="40953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8" name="PA-椭圆 416">
              <a:extLst>
                <a:ext uri="{FF2B5EF4-FFF2-40B4-BE49-F238E27FC236}">
                  <a16:creationId xmlns:a16="http://schemas.microsoft.com/office/drawing/2014/main" id="{18C694D6-A833-4CB9-83E1-610EB9B9A4B2}"/>
                </a:ext>
              </a:extLst>
            </p:cNvPr>
            <p:cNvSpPr/>
            <p:nvPr>
              <p:custDataLst>
                <p:tags r:id="rId4"/>
              </p:custDataLst>
            </p:nvPr>
          </p:nvSpPr>
          <p:spPr>
            <a:xfrm>
              <a:off x="42477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9" name="PA-椭圆 417">
              <a:extLst>
                <a:ext uri="{FF2B5EF4-FFF2-40B4-BE49-F238E27FC236}">
                  <a16:creationId xmlns:a16="http://schemas.microsoft.com/office/drawing/2014/main" id="{03C989FB-19A7-4755-91AC-93817D217CDA}"/>
                </a:ext>
              </a:extLst>
            </p:cNvPr>
            <p:cNvSpPr/>
            <p:nvPr>
              <p:custDataLst>
                <p:tags r:id="rId5"/>
              </p:custDataLst>
            </p:nvPr>
          </p:nvSpPr>
          <p:spPr>
            <a:xfrm>
              <a:off x="44001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0" name="PA-椭圆 418">
              <a:extLst>
                <a:ext uri="{FF2B5EF4-FFF2-40B4-BE49-F238E27FC236}">
                  <a16:creationId xmlns:a16="http://schemas.microsoft.com/office/drawing/2014/main" id="{10D208DE-1FBE-49ED-B59B-5C29A22C022E}"/>
                </a:ext>
              </a:extLst>
            </p:cNvPr>
            <p:cNvSpPr/>
            <p:nvPr>
              <p:custDataLst>
                <p:tags r:id="rId6"/>
              </p:custDataLst>
            </p:nvPr>
          </p:nvSpPr>
          <p:spPr>
            <a:xfrm>
              <a:off x="45525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1" name="PA-椭圆 419">
              <a:extLst>
                <a:ext uri="{FF2B5EF4-FFF2-40B4-BE49-F238E27FC236}">
                  <a16:creationId xmlns:a16="http://schemas.microsoft.com/office/drawing/2014/main" id="{DAD12EC2-A1FA-4EA4-AA28-8DB5DFD19CDB}"/>
                </a:ext>
              </a:extLst>
            </p:cNvPr>
            <p:cNvSpPr/>
            <p:nvPr>
              <p:custDataLst>
                <p:tags r:id="rId7"/>
              </p:custDataLst>
            </p:nvPr>
          </p:nvSpPr>
          <p:spPr>
            <a:xfrm>
              <a:off x="47049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2" name="PA-椭圆 420">
              <a:extLst>
                <a:ext uri="{FF2B5EF4-FFF2-40B4-BE49-F238E27FC236}">
                  <a16:creationId xmlns:a16="http://schemas.microsoft.com/office/drawing/2014/main" id="{7EB7892B-90CD-4803-8D01-3309F99228B9}"/>
                </a:ext>
              </a:extLst>
            </p:cNvPr>
            <p:cNvSpPr/>
            <p:nvPr>
              <p:custDataLst>
                <p:tags r:id="rId8"/>
              </p:custDataLst>
            </p:nvPr>
          </p:nvSpPr>
          <p:spPr>
            <a:xfrm>
              <a:off x="4857345" y="2692400"/>
              <a:ext cx="101600" cy="101600"/>
            </a:xfrm>
            <a:prstGeom prst="ellipse">
              <a:avLst/>
            </a:prstGeom>
            <a:solidFill>
              <a:srgbClr val="FCB01E"/>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26" name="TextBox 25">
            <a:extLst>
              <a:ext uri="{FF2B5EF4-FFF2-40B4-BE49-F238E27FC236}">
                <a16:creationId xmlns:a16="http://schemas.microsoft.com/office/drawing/2014/main" id="{9D417E19-33F3-46C8-8121-B471E80D95CA}"/>
              </a:ext>
            </a:extLst>
          </p:cNvPr>
          <p:cNvSpPr txBox="1"/>
          <p:nvPr/>
        </p:nvSpPr>
        <p:spPr>
          <a:xfrm>
            <a:off x="-982" y="6304510"/>
            <a:ext cx="6096982" cy="461665"/>
          </a:xfrm>
          <a:prstGeom prst="rect">
            <a:avLst/>
          </a:prstGeom>
          <a:noFill/>
        </p:spPr>
        <p:txBody>
          <a:bodyPr wrap="square">
            <a:spAutoFit/>
          </a:bodyPr>
          <a:lstStyle/>
          <a:p>
            <a:r>
              <a:rPr lang="en-US" sz="1200" dirty="0">
                <a:solidFill>
                  <a:schemeClr val="accent4"/>
                </a:solidFill>
              </a:rPr>
              <a:t>Reference”</a:t>
            </a:r>
          </a:p>
          <a:p>
            <a:r>
              <a:rPr lang="en-US" sz="1200" dirty="0">
                <a:solidFill>
                  <a:schemeClr val="bg2">
                    <a:lumMod val="75000"/>
                  </a:schemeClr>
                </a:solidFill>
              </a:rPr>
              <a:t>https://www.careerexplorer.com/careers/business-analyst/job-market/</a:t>
            </a:r>
          </a:p>
        </p:txBody>
      </p:sp>
      <p:pic>
        <p:nvPicPr>
          <p:cNvPr id="7" name="Recorded Sound">
            <a:hlinkClick r:id="" action="ppaction://media"/>
            <a:extLst>
              <a:ext uri="{FF2B5EF4-FFF2-40B4-BE49-F238E27FC236}">
                <a16:creationId xmlns:a16="http://schemas.microsoft.com/office/drawing/2014/main" id="{C0F9B283-6E0A-4FFE-9A4C-BBE1A03C1CD0}"/>
              </a:ext>
            </a:extLst>
          </p:cNvPr>
          <p:cNvPicPr>
            <a:picLocks noChangeAspect="1"/>
          </p:cNvPicPr>
          <p:nvPr>
            <a:audioFile r:link="rId2"/>
            <p:extLst>
              <p:ext uri="{DAA4B4D4-6D71-4841-9C94-3DE7FCFB9230}">
                <p14:media xmlns:p14="http://schemas.microsoft.com/office/powerpoint/2010/main" r:embed="rId1"/>
              </p:ext>
            </p:extLst>
          </p:nvPr>
        </p:nvPicPr>
        <p:blipFill>
          <a:blip r:embed="rId12">
            <a:duotone>
              <a:prstClr val="black"/>
              <a:schemeClr val="accent4">
                <a:tint val="45000"/>
                <a:satMod val="400000"/>
              </a:schemeClr>
            </a:duotone>
          </a:blip>
          <a:stretch>
            <a:fillRect/>
          </a:stretch>
        </p:blipFill>
        <p:spPr>
          <a:xfrm>
            <a:off x="292018" y="5930143"/>
            <a:ext cx="304800" cy="304800"/>
          </a:xfrm>
          <a:prstGeom prst="rect">
            <a:avLst/>
          </a:prstGeom>
        </p:spPr>
      </p:pic>
    </p:spTree>
    <p:extLst>
      <p:ext uri="{BB962C8B-B14F-4D97-AF65-F5344CB8AC3E}">
        <p14:creationId xmlns:p14="http://schemas.microsoft.com/office/powerpoint/2010/main" val="277917629"/>
      </p:ext>
    </p:extLst>
  </p:cSld>
  <p:clrMapOvr>
    <a:masterClrMapping/>
  </p:clrMapOvr>
  <mc:AlternateContent xmlns:mc="http://schemas.openxmlformats.org/markup-compatibility/2006">
    <mc:Choice xmlns:p14="http://schemas.microsoft.com/office/powerpoint/2010/main" Requires="p14">
      <p:transition spd="slow" p14:dur="2000" advTm="78719"/>
    </mc:Choice>
    <mc:Fallback>
      <p:transition spd="slow" advTm="78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71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1">
            <a:lum/>
          </a:blip>
          <a:srcRect/>
          <a:stretch>
            <a:fillRect t="-9000" b="-9000"/>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7F8CC4F-FD4F-42AB-8AF6-FDEE97CA7F10}"/>
              </a:ext>
            </a:extLst>
          </p:cNvPr>
          <p:cNvSpPr/>
          <p:nvPr/>
        </p:nvSpPr>
        <p:spPr>
          <a:xfrm>
            <a:off x="0" y="-15240"/>
            <a:ext cx="6096000" cy="6858000"/>
          </a:xfrm>
          <a:prstGeom prst="rect">
            <a:avLst/>
          </a:prstGeom>
          <a:solidFill>
            <a:srgbClr val="293E4B">
              <a:alpha val="95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矩形 42">
            <a:extLst>
              <a:ext uri="{FF2B5EF4-FFF2-40B4-BE49-F238E27FC236}">
                <a16:creationId xmlns:a16="http://schemas.microsoft.com/office/drawing/2014/main" id="{146660EC-49C3-43A0-80BB-D7C79518C6D1}"/>
              </a:ext>
            </a:extLst>
          </p:cNvPr>
          <p:cNvSpPr/>
          <p:nvPr/>
        </p:nvSpPr>
        <p:spPr>
          <a:xfrm>
            <a:off x="6096000" y="0"/>
            <a:ext cx="6096000" cy="6858000"/>
          </a:xfrm>
          <a:prstGeom prst="rect">
            <a:avLst/>
          </a:prstGeom>
          <a:solidFill>
            <a:schemeClr val="bg1">
              <a:lumMod val="95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9" name="组合 48">
            <a:extLst>
              <a:ext uri="{FF2B5EF4-FFF2-40B4-BE49-F238E27FC236}">
                <a16:creationId xmlns:a16="http://schemas.microsoft.com/office/drawing/2014/main" id="{AD9ADD60-BD94-464F-93CF-DBCBE41A0822}"/>
              </a:ext>
            </a:extLst>
          </p:cNvPr>
          <p:cNvGrpSpPr/>
          <p:nvPr/>
        </p:nvGrpSpPr>
        <p:grpSpPr>
          <a:xfrm>
            <a:off x="7091021" y="2177023"/>
            <a:ext cx="997882" cy="313736"/>
            <a:chOff x="3754564" y="4688014"/>
            <a:chExt cx="997882" cy="313736"/>
          </a:xfrm>
        </p:grpSpPr>
        <p:sp>
          <p:nvSpPr>
            <p:cNvPr id="50" name="矩形 49">
              <a:extLst>
                <a:ext uri="{FF2B5EF4-FFF2-40B4-BE49-F238E27FC236}">
                  <a16:creationId xmlns:a16="http://schemas.microsoft.com/office/drawing/2014/main" id="{67513F7E-49BC-4A05-8887-96A7D47B01FB}"/>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1" name="矩形 50">
              <a:extLst>
                <a:ext uri="{FF2B5EF4-FFF2-40B4-BE49-F238E27FC236}">
                  <a16:creationId xmlns:a16="http://schemas.microsoft.com/office/drawing/2014/main" id="{77480438-3AB2-47CD-8F41-D4C2C63B584E}"/>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2" name="矩形 51">
              <a:extLst>
                <a:ext uri="{FF2B5EF4-FFF2-40B4-BE49-F238E27FC236}">
                  <a16:creationId xmlns:a16="http://schemas.microsoft.com/office/drawing/2014/main" id="{E0ADF659-99BA-4466-95E9-B237B19E8076}"/>
                </a:ext>
              </a:extLst>
            </p:cNvPr>
            <p:cNvSpPr/>
            <p:nvPr/>
          </p:nvSpPr>
          <p:spPr>
            <a:xfrm>
              <a:off x="3997514" y="4688014"/>
              <a:ext cx="150402" cy="15040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3" name="矩形 52">
              <a:extLst>
                <a:ext uri="{FF2B5EF4-FFF2-40B4-BE49-F238E27FC236}">
                  <a16:creationId xmlns:a16="http://schemas.microsoft.com/office/drawing/2014/main" id="{575E8F8F-773A-4355-96A0-E0B21F890C7C}"/>
                </a:ext>
              </a:extLst>
            </p:cNvPr>
            <p:cNvSpPr/>
            <p:nvPr/>
          </p:nvSpPr>
          <p:spPr>
            <a:xfrm>
              <a:off x="3754564" y="4834868"/>
              <a:ext cx="115547" cy="11554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54" name="矩形 53">
            <a:extLst>
              <a:ext uri="{FF2B5EF4-FFF2-40B4-BE49-F238E27FC236}">
                <a16:creationId xmlns:a16="http://schemas.microsoft.com/office/drawing/2014/main" id="{8E6FDF79-8973-4977-B0F4-2AB0E4C9D99A}"/>
              </a:ext>
            </a:extLst>
          </p:cNvPr>
          <p:cNvSpPr/>
          <p:nvPr/>
        </p:nvSpPr>
        <p:spPr>
          <a:xfrm>
            <a:off x="7052387" y="1404206"/>
            <a:ext cx="4383579" cy="923330"/>
          </a:xfrm>
          <a:prstGeom prst="rect">
            <a:avLst/>
          </a:prstGeom>
          <a:noFill/>
        </p:spPr>
        <p:txBody>
          <a:bodyPr wrap="square" lIns="91440" tIns="45720" rIns="91440" bIns="45720">
            <a:spAutoFit/>
          </a:bodyPr>
          <a:lstStyle/>
          <a:p>
            <a:r>
              <a:rPr lang="en-US" altLang="zh-CN" b="1" dirty="0">
                <a:ln w="0"/>
                <a:solidFill>
                  <a:srgbClr val="324652"/>
                </a:solidFill>
                <a:cs typeface="+mn-ea"/>
                <a:sym typeface="+mn-lt"/>
              </a:rPr>
              <a:t>Big Data Analytics in Retail Market </a:t>
            </a:r>
          </a:p>
          <a:p>
            <a:r>
              <a:rPr lang="en-US" altLang="zh-CN" b="1" dirty="0">
                <a:ln w="0"/>
                <a:solidFill>
                  <a:srgbClr val="324652"/>
                </a:solidFill>
                <a:cs typeface="+mn-ea"/>
                <a:sym typeface="+mn-lt"/>
              </a:rPr>
              <a:t>             Organization Size</a:t>
            </a:r>
          </a:p>
          <a:p>
            <a:r>
              <a:rPr lang="en-US" altLang="zh-CN" b="1" dirty="0">
                <a:ln w="0"/>
                <a:solidFill>
                  <a:srgbClr val="324652"/>
                </a:solidFill>
                <a:cs typeface="+mn-ea"/>
                <a:sym typeface="+mn-lt"/>
              </a:rPr>
              <a:t>                      2020-2026</a:t>
            </a:r>
          </a:p>
        </p:txBody>
      </p:sp>
      <p:grpSp>
        <p:nvGrpSpPr>
          <p:cNvPr id="55" name="组合 54">
            <a:extLst>
              <a:ext uri="{FF2B5EF4-FFF2-40B4-BE49-F238E27FC236}">
                <a16:creationId xmlns:a16="http://schemas.microsoft.com/office/drawing/2014/main" id="{2402345B-C661-4709-A43B-3F45B917EA06}"/>
              </a:ext>
            </a:extLst>
          </p:cNvPr>
          <p:cNvGrpSpPr/>
          <p:nvPr/>
        </p:nvGrpSpPr>
        <p:grpSpPr>
          <a:xfrm>
            <a:off x="870650" y="244239"/>
            <a:ext cx="863600" cy="101600"/>
            <a:chOff x="4095345" y="2692400"/>
            <a:chExt cx="863600" cy="101600"/>
          </a:xfrm>
        </p:grpSpPr>
        <p:sp>
          <p:nvSpPr>
            <p:cNvPr id="68" name="PA-椭圆 415">
              <a:extLst>
                <a:ext uri="{FF2B5EF4-FFF2-40B4-BE49-F238E27FC236}">
                  <a16:creationId xmlns:a16="http://schemas.microsoft.com/office/drawing/2014/main" id="{043470CE-D6B0-4DA7-ACC4-AA320252B9F2}"/>
                </a:ext>
              </a:extLst>
            </p:cNvPr>
            <p:cNvSpPr/>
            <p:nvPr>
              <p:custDataLst>
                <p:tags r:id="rId3"/>
              </p:custDataLst>
            </p:nvPr>
          </p:nvSpPr>
          <p:spPr>
            <a:xfrm>
              <a:off x="40953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9" name="PA-椭圆 416">
              <a:extLst>
                <a:ext uri="{FF2B5EF4-FFF2-40B4-BE49-F238E27FC236}">
                  <a16:creationId xmlns:a16="http://schemas.microsoft.com/office/drawing/2014/main" id="{FC763ED4-EED2-40BD-9E12-12A0CFB70BED}"/>
                </a:ext>
              </a:extLst>
            </p:cNvPr>
            <p:cNvSpPr/>
            <p:nvPr>
              <p:custDataLst>
                <p:tags r:id="rId4"/>
              </p:custDataLst>
            </p:nvPr>
          </p:nvSpPr>
          <p:spPr>
            <a:xfrm>
              <a:off x="42477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0" name="PA-椭圆 417">
              <a:extLst>
                <a:ext uri="{FF2B5EF4-FFF2-40B4-BE49-F238E27FC236}">
                  <a16:creationId xmlns:a16="http://schemas.microsoft.com/office/drawing/2014/main" id="{D7D352A5-1678-44F2-87CA-58E15F62BED7}"/>
                </a:ext>
              </a:extLst>
            </p:cNvPr>
            <p:cNvSpPr/>
            <p:nvPr>
              <p:custDataLst>
                <p:tags r:id="rId5"/>
              </p:custDataLst>
            </p:nvPr>
          </p:nvSpPr>
          <p:spPr>
            <a:xfrm>
              <a:off x="44001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1" name="PA-椭圆 418">
              <a:extLst>
                <a:ext uri="{FF2B5EF4-FFF2-40B4-BE49-F238E27FC236}">
                  <a16:creationId xmlns:a16="http://schemas.microsoft.com/office/drawing/2014/main" id="{8842EAE8-B024-4C6D-B5B2-06E0B98E422D}"/>
                </a:ext>
              </a:extLst>
            </p:cNvPr>
            <p:cNvSpPr/>
            <p:nvPr>
              <p:custDataLst>
                <p:tags r:id="rId6"/>
              </p:custDataLst>
            </p:nvPr>
          </p:nvSpPr>
          <p:spPr>
            <a:xfrm>
              <a:off x="45525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2" name="PA-椭圆 419">
              <a:extLst>
                <a:ext uri="{FF2B5EF4-FFF2-40B4-BE49-F238E27FC236}">
                  <a16:creationId xmlns:a16="http://schemas.microsoft.com/office/drawing/2014/main" id="{11710B6B-6ED7-40DE-9A21-261F4E53D403}"/>
                </a:ext>
              </a:extLst>
            </p:cNvPr>
            <p:cNvSpPr/>
            <p:nvPr>
              <p:custDataLst>
                <p:tags r:id="rId7"/>
              </p:custDataLst>
            </p:nvPr>
          </p:nvSpPr>
          <p:spPr>
            <a:xfrm>
              <a:off x="47049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3" name="PA-椭圆 420">
              <a:extLst>
                <a:ext uri="{FF2B5EF4-FFF2-40B4-BE49-F238E27FC236}">
                  <a16:creationId xmlns:a16="http://schemas.microsoft.com/office/drawing/2014/main" id="{FC232027-43D6-4D72-90F8-27C78BFC384C}"/>
                </a:ext>
              </a:extLst>
            </p:cNvPr>
            <p:cNvSpPr/>
            <p:nvPr>
              <p:custDataLst>
                <p:tags r:id="rId8"/>
              </p:custDataLst>
            </p:nvPr>
          </p:nvSpPr>
          <p:spPr>
            <a:xfrm>
              <a:off x="4857345" y="2692400"/>
              <a:ext cx="101600" cy="101600"/>
            </a:xfrm>
            <a:prstGeom prst="ellipse">
              <a:avLst/>
            </a:prstGeom>
            <a:solidFill>
              <a:srgbClr val="FCB01E"/>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74" name="矩形 73">
            <a:extLst>
              <a:ext uri="{FF2B5EF4-FFF2-40B4-BE49-F238E27FC236}">
                <a16:creationId xmlns:a16="http://schemas.microsoft.com/office/drawing/2014/main" id="{93295B57-C405-4716-8AD7-A4B75D2474AD}"/>
              </a:ext>
            </a:extLst>
          </p:cNvPr>
          <p:cNvSpPr/>
          <p:nvPr/>
        </p:nvSpPr>
        <p:spPr>
          <a:xfrm>
            <a:off x="756034" y="1771796"/>
            <a:ext cx="3612097" cy="830997"/>
          </a:xfrm>
          <a:prstGeom prst="rect">
            <a:avLst/>
          </a:prstGeom>
          <a:noFill/>
        </p:spPr>
        <p:txBody>
          <a:bodyPr wrap="square" lIns="91440" tIns="45720" rIns="91440" bIns="45720">
            <a:spAutoFit/>
          </a:bodyPr>
          <a:lstStyle/>
          <a:p>
            <a:r>
              <a:rPr lang="en-US" altLang="zh-CN" sz="2400" b="1" dirty="0">
                <a:ln w="0"/>
                <a:solidFill>
                  <a:schemeClr val="bg1"/>
                </a:solidFill>
                <a:cs typeface="+mn-ea"/>
                <a:sym typeface="+mn-lt"/>
              </a:rPr>
              <a:t>Market Report Description</a:t>
            </a:r>
          </a:p>
        </p:txBody>
      </p:sp>
      <p:sp>
        <p:nvSpPr>
          <p:cNvPr id="75" name="矩形 62">
            <a:extLst>
              <a:ext uri="{FF2B5EF4-FFF2-40B4-BE49-F238E27FC236}">
                <a16:creationId xmlns:a16="http://schemas.microsoft.com/office/drawing/2014/main" id="{873B2A51-3F1A-4CD2-8946-6EE8C1288AA6}"/>
              </a:ext>
            </a:extLst>
          </p:cNvPr>
          <p:cNvSpPr/>
          <p:nvPr/>
        </p:nvSpPr>
        <p:spPr>
          <a:xfrm>
            <a:off x="756034" y="2747738"/>
            <a:ext cx="3270650" cy="2039854"/>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pPr>
              <a:lnSpc>
                <a:spcPct val="140000"/>
              </a:lnSpc>
            </a:pPr>
            <a:r>
              <a:rPr lang="en-US" altLang="zh-CN" sz="1400" dirty="0">
                <a:ln w="0"/>
                <a:solidFill>
                  <a:schemeClr val="bg1"/>
                </a:solidFill>
                <a:cs typeface="+mn-ea"/>
                <a:sym typeface="+mn-lt"/>
              </a:rPr>
              <a:t>The Global Big Data Analytics in Retail Market size is expected to reach </a:t>
            </a:r>
            <a:r>
              <a:rPr lang="en-US" altLang="zh-CN" b="1" dirty="0">
                <a:ln w="0"/>
                <a:solidFill>
                  <a:schemeClr val="bg1"/>
                </a:solidFill>
                <a:effectLst>
                  <a:outerShdw blurRad="38100" dist="38100" dir="2700000" algn="tl">
                    <a:srgbClr val="000000">
                      <a:alpha val="43137"/>
                    </a:srgbClr>
                  </a:outerShdw>
                </a:effectLst>
                <a:cs typeface="+mn-ea"/>
                <a:sym typeface="+mn-lt"/>
              </a:rPr>
              <a:t>$14.1 billion</a:t>
            </a:r>
            <a:r>
              <a:rPr lang="en-US" altLang="zh-CN" sz="1400" dirty="0">
                <a:ln w="0"/>
                <a:solidFill>
                  <a:schemeClr val="bg1"/>
                </a:solidFill>
                <a:cs typeface="+mn-ea"/>
                <a:sym typeface="+mn-lt"/>
              </a:rPr>
              <a:t> by 2026</a:t>
            </a:r>
          </a:p>
          <a:p>
            <a:pPr>
              <a:lnSpc>
                <a:spcPct val="140000"/>
              </a:lnSpc>
            </a:pPr>
            <a:endParaRPr lang="en-US" altLang="zh-CN" sz="1400" dirty="0">
              <a:ln w="0"/>
              <a:solidFill>
                <a:schemeClr val="bg1"/>
              </a:solidFill>
              <a:cs typeface="+mn-ea"/>
              <a:sym typeface="+mn-lt"/>
            </a:endParaRPr>
          </a:p>
          <a:p>
            <a:pPr>
              <a:lnSpc>
                <a:spcPct val="140000"/>
              </a:lnSpc>
            </a:pPr>
            <a:r>
              <a:rPr lang="en-US" altLang="zh-CN" sz="1400" dirty="0">
                <a:ln w="0"/>
                <a:solidFill>
                  <a:schemeClr val="bg1"/>
                </a:solidFill>
                <a:cs typeface="+mn-ea"/>
                <a:sym typeface="+mn-lt"/>
              </a:rPr>
              <a:t>rising at a market growth of </a:t>
            </a:r>
            <a:r>
              <a:rPr lang="en-US" altLang="zh-CN" b="1" dirty="0">
                <a:ln w="0"/>
                <a:solidFill>
                  <a:schemeClr val="bg1"/>
                </a:solidFill>
                <a:effectLst>
                  <a:outerShdw blurRad="38100" dist="38100" dir="2700000" algn="tl">
                    <a:srgbClr val="000000">
                      <a:alpha val="43137"/>
                    </a:srgbClr>
                  </a:outerShdw>
                </a:effectLst>
                <a:cs typeface="+mn-ea"/>
                <a:sym typeface="+mn-lt"/>
              </a:rPr>
              <a:t>23.4%</a:t>
            </a:r>
            <a:r>
              <a:rPr lang="en-US" altLang="zh-CN" sz="1400" dirty="0">
                <a:ln w="0"/>
                <a:solidFill>
                  <a:schemeClr val="bg1"/>
                </a:solidFill>
                <a:cs typeface="+mn-ea"/>
                <a:sym typeface="+mn-lt"/>
              </a:rPr>
              <a:t> CAGR during the forecast period.</a:t>
            </a:r>
          </a:p>
        </p:txBody>
      </p:sp>
      <p:pic>
        <p:nvPicPr>
          <p:cNvPr id="2" name="Picture 1">
            <a:extLst>
              <a:ext uri="{FF2B5EF4-FFF2-40B4-BE49-F238E27FC236}">
                <a16:creationId xmlns:a16="http://schemas.microsoft.com/office/drawing/2014/main" id="{1A8049A6-8C59-470F-AD2B-C357719AC1F4}"/>
              </a:ext>
            </a:extLst>
          </p:cNvPr>
          <p:cNvPicPr>
            <a:picLocks noChangeAspect="1"/>
          </p:cNvPicPr>
          <p:nvPr/>
        </p:nvPicPr>
        <p:blipFill>
          <a:blip r:embed="rId12"/>
          <a:stretch>
            <a:fillRect/>
          </a:stretch>
        </p:blipFill>
        <p:spPr>
          <a:xfrm>
            <a:off x="6410612" y="2986101"/>
            <a:ext cx="5479643" cy="3184921"/>
          </a:xfrm>
          <a:prstGeom prst="rect">
            <a:avLst/>
          </a:prstGeom>
          <a:ln>
            <a:solidFill>
              <a:schemeClr val="tx2">
                <a:lumMod val="75000"/>
              </a:schemeClr>
            </a:solidFill>
          </a:ln>
        </p:spPr>
      </p:pic>
      <p:cxnSp>
        <p:nvCxnSpPr>
          <p:cNvPr id="5" name="Straight Connector 4">
            <a:extLst>
              <a:ext uri="{FF2B5EF4-FFF2-40B4-BE49-F238E27FC236}">
                <a16:creationId xmlns:a16="http://schemas.microsoft.com/office/drawing/2014/main" id="{C75F7AAB-5232-4FA7-BF68-84FC667E5AB8}"/>
              </a:ext>
            </a:extLst>
          </p:cNvPr>
          <p:cNvCxnSpPr>
            <a:cxnSpLocks/>
          </p:cNvCxnSpPr>
          <p:nvPr/>
        </p:nvCxnSpPr>
        <p:spPr>
          <a:xfrm flipV="1">
            <a:off x="432262" y="3929149"/>
            <a:ext cx="3059083" cy="1"/>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Connector: Elbow 8">
            <a:extLst>
              <a:ext uri="{FF2B5EF4-FFF2-40B4-BE49-F238E27FC236}">
                <a16:creationId xmlns:a16="http://schemas.microsoft.com/office/drawing/2014/main" id="{C1363624-C5FD-47A8-8554-F5102B5266ED}"/>
              </a:ext>
            </a:extLst>
          </p:cNvPr>
          <p:cNvCxnSpPr/>
          <p:nvPr/>
        </p:nvCxnSpPr>
        <p:spPr>
          <a:xfrm flipV="1">
            <a:off x="3499104" y="3413760"/>
            <a:ext cx="1136072" cy="515389"/>
          </a:xfrm>
          <a:prstGeom prst="bentConnector3">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51FF24E0-8DCB-47BC-A3F1-2B814449357C}"/>
              </a:ext>
            </a:extLst>
          </p:cNvPr>
          <p:cNvSpPr txBox="1"/>
          <p:nvPr/>
        </p:nvSpPr>
        <p:spPr>
          <a:xfrm>
            <a:off x="0" y="6316349"/>
            <a:ext cx="6096000" cy="461665"/>
          </a:xfrm>
          <a:prstGeom prst="rect">
            <a:avLst/>
          </a:prstGeom>
          <a:noFill/>
        </p:spPr>
        <p:txBody>
          <a:bodyPr wrap="square">
            <a:spAutoFit/>
          </a:bodyPr>
          <a:lstStyle/>
          <a:p>
            <a:r>
              <a:rPr lang="en-US" sz="1200" dirty="0">
                <a:solidFill>
                  <a:schemeClr val="accent4"/>
                </a:solidFill>
              </a:rPr>
              <a:t>Reference”</a:t>
            </a:r>
          </a:p>
          <a:p>
            <a:r>
              <a:rPr lang="en-US" sz="1200" dirty="0">
                <a:solidFill>
                  <a:schemeClr val="bg2">
                    <a:lumMod val="75000"/>
                  </a:schemeClr>
                </a:solidFill>
              </a:rPr>
              <a:t>https://www.kbvresearch.com/big-data-analytics-in-retail-market/</a:t>
            </a:r>
          </a:p>
        </p:txBody>
      </p:sp>
      <p:pic>
        <p:nvPicPr>
          <p:cNvPr id="11" name="Recorded Sound">
            <a:hlinkClick r:id="" action="ppaction://media"/>
            <a:extLst>
              <a:ext uri="{FF2B5EF4-FFF2-40B4-BE49-F238E27FC236}">
                <a16:creationId xmlns:a16="http://schemas.microsoft.com/office/drawing/2014/main" id="{5A5F16E2-E57E-4FC0-8988-422333A31B3C}"/>
              </a:ext>
            </a:extLst>
          </p:cNvPr>
          <p:cNvPicPr>
            <a:picLocks noChangeAspect="1"/>
          </p:cNvPicPr>
          <p:nvPr>
            <a:audioFile r:link="rId2"/>
            <p:extLst>
              <p:ext uri="{DAA4B4D4-6D71-4841-9C94-3DE7FCFB9230}">
                <p14:media xmlns:p14="http://schemas.microsoft.com/office/powerpoint/2010/main" r:embed="rId1"/>
              </p:ext>
            </p:extLst>
          </p:nvPr>
        </p:nvPicPr>
        <p:blipFill>
          <a:blip r:embed="rId13">
            <a:duotone>
              <a:prstClr val="black"/>
              <a:schemeClr val="accent4">
                <a:tint val="45000"/>
                <a:satMod val="400000"/>
              </a:schemeClr>
            </a:duotone>
          </a:blip>
          <a:stretch>
            <a:fillRect/>
          </a:stretch>
        </p:blipFill>
        <p:spPr>
          <a:xfrm>
            <a:off x="233025" y="5838200"/>
            <a:ext cx="304800" cy="304800"/>
          </a:xfrm>
          <a:prstGeom prst="rect">
            <a:avLst/>
          </a:prstGeom>
        </p:spPr>
      </p:pic>
    </p:spTree>
    <p:extLst>
      <p:ext uri="{BB962C8B-B14F-4D97-AF65-F5344CB8AC3E}">
        <p14:creationId xmlns:p14="http://schemas.microsoft.com/office/powerpoint/2010/main" val="1058575011"/>
      </p:ext>
    </p:extLst>
  </p:cSld>
  <p:clrMapOvr>
    <a:masterClrMapping/>
  </p:clrMapOvr>
  <mc:AlternateContent xmlns:mc="http://schemas.openxmlformats.org/markup-compatibility/2006">
    <mc:Choice xmlns:p14="http://schemas.microsoft.com/office/powerpoint/2010/main" Requires="p14">
      <p:transition spd="slow" p14:dur="2000" advTm="24440"/>
    </mc:Choice>
    <mc:Fallback>
      <p:transition spd="slow" advTm="24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4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1">
            <a:lum/>
          </a:blip>
          <a:srcRect/>
          <a:stretch>
            <a:fillRect t="-9000" b="-9000"/>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7F8CC4F-FD4F-42AB-8AF6-FDEE97CA7F10}"/>
              </a:ext>
            </a:extLst>
          </p:cNvPr>
          <p:cNvSpPr/>
          <p:nvPr/>
        </p:nvSpPr>
        <p:spPr>
          <a:xfrm>
            <a:off x="0" y="0"/>
            <a:ext cx="12192000" cy="6858000"/>
          </a:xfrm>
          <a:prstGeom prst="rect">
            <a:avLst/>
          </a:prstGeom>
          <a:solidFill>
            <a:srgbClr val="293E4B">
              <a:alpha val="95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a:extLst>
              <a:ext uri="{FF2B5EF4-FFF2-40B4-BE49-F238E27FC236}">
                <a16:creationId xmlns:a16="http://schemas.microsoft.com/office/drawing/2014/main" id="{F045B507-D9FF-4FB0-9E87-E33FA899E496}"/>
              </a:ext>
            </a:extLst>
          </p:cNvPr>
          <p:cNvSpPr/>
          <p:nvPr/>
        </p:nvSpPr>
        <p:spPr>
          <a:xfrm>
            <a:off x="0" y="3502309"/>
            <a:ext cx="12192000" cy="3359649"/>
          </a:xfrm>
          <a:prstGeom prst="rect">
            <a:avLst/>
          </a:prstGeom>
          <a:solidFill>
            <a:schemeClr val="bg1">
              <a:lumMod val="95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8" name="组合 37">
            <a:extLst>
              <a:ext uri="{FF2B5EF4-FFF2-40B4-BE49-F238E27FC236}">
                <a16:creationId xmlns:a16="http://schemas.microsoft.com/office/drawing/2014/main" id="{518F4CDB-8B2B-4C7E-94A5-F57D7046C95E}"/>
              </a:ext>
            </a:extLst>
          </p:cNvPr>
          <p:cNvGrpSpPr/>
          <p:nvPr/>
        </p:nvGrpSpPr>
        <p:grpSpPr>
          <a:xfrm>
            <a:off x="1426233" y="244239"/>
            <a:ext cx="863600" cy="101600"/>
            <a:chOff x="4095345" y="2692400"/>
            <a:chExt cx="863600" cy="101600"/>
          </a:xfrm>
        </p:grpSpPr>
        <p:sp>
          <p:nvSpPr>
            <p:cNvPr id="39" name="PA-椭圆 415">
              <a:extLst>
                <a:ext uri="{FF2B5EF4-FFF2-40B4-BE49-F238E27FC236}">
                  <a16:creationId xmlns:a16="http://schemas.microsoft.com/office/drawing/2014/main" id="{42115E76-BF9C-452A-AC27-E38D54A72F89}"/>
                </a:ext>
              </a:extLst>
            </p:cNvPr>
            <p:cNvSpPr/>
            <p:nvPr>
              <p:custDataLst>
                <p:tags r:id="rId3"/>
              </p:custDataLst>
            </p:nvPr>
          </p:nvSpPr>
          <p:spPr>
            <a:xfrm>
              <a:off x="40953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0" name="PA-椭圆 416">
              <a:extLst>
                <a:ext uri="{FF2B5EF4-FFF2-40B4-BE49-F238E27FC236}">
                  <a16:creationId xmlns:a16="http://schemas.microsoft.com/office/drawing/2014/main" id="{FB15B667-0B1F-463D-A55A-4D0C01BD15CE}"/>
                </a:ext>
              </a:extLst>
            </p:cNvPr>
            <p:cNvSpPr/>
            <p:nvPr>
              <p:custDataLst>
                <p:tags r:id="rId4"/>
              </p:custDataLst>
            </p:nvPr>
          </p:nvSpPr>
          <p:spPr>
            <a:xfrm>
              <a:off x="42477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1" name="PA-椭圆 417">
              <a:extLst>
                <a:ext uri="{FF2B5EF4-FFF2-40B4-BE49-F238E27FC236}">
                  <a16:creationId xmlns:a16="http://schemas.microsoft.com/office/drawing/2014/main" id="{362E6055-089C-4F87-8FF4-54A441284987}"/>
                </a:ext>
              </a:extLst>
            </p:cNvPr>
            <p:cNvSpPr/>
            <p:nvPr>
              <p:custDataLst>
                <p:tags r:id="rId5"/>
              </p:custDataLst>
            </p:nvPr>
          </p:nvSpPr>
          <p:spPr>
            <a:xfrm>
              <a:off x="44001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2" name="PA-椭圆 418">
              <a:extLst>
                <a:ext uri="{FF2B5EF4-FFF2-40B4-BE49-F238E27FC236}">
                  <a16:creationId xmlns:a16="http://schemas.microsoft.com/office/drawing/2014/main" id="{880A3632-F353-4EC1-9F16-921E2D5A7B2F}"/>
                </a:ext>
              </a:extLst>
            </p:cNvPr>
            <p:cNvSpPr/>
            <p:nvPr>
              <p:custDataLst>
                <p:tags r:id="rId6"/>
              </p:custDataLst>
            </p:nvPr>
          </p:nvSpPr>
          <p:spPr>
            <a:xfrm>
              <a:off x="45525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4" name="PA-椭圆 419">
              <a:extLst>
                <a:ext uri="{FF2B5EF4-FFF2-40B4-BE49-F238E27FC236}">
                  <a16:creationId xmlns:a16="http://schemas.microsoft.com/office/drawing/2014/main" id="{ED254966-D945-4A84-ACF9-38AA84160943}"/>
                </a:ext>
              </a:extLst>
            </p:cNvPr>
            <p:cNvSpPr/>
            <p:nvPr>
              <p:custDataLst>
                <p:tags r:id="rId7"/>
              </p:custDataLst>
            </p:nvPr>
          </p:nvSpPr>
          <p:spPr>
            <a:xfrm>
              <a:off x="47049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5" name="PA-椭圆 420">
              <a:extLst>
                <a:ext uri="{FF2B5EF4-FFF2-40B4-BE49-F238E27FC236}">
                  <a16:creationId xmlns:a16="http://schemas.microsoft.com/office/drawing/2014/main" id="{38C791F5-E0F2-4551-8F9C-7C4A4B0AEAAA}"/>
                </a:ext>
              </a:extLst>
            </p:cNvPr>
            <p:cNvSpPr/>
            <p:nvPr>
              <p:custDataLst>
                <p:tags r:id="rId8"/>
              </p:custDataLst>
            </p:nvPr>
          </p:nvSpPr>
          <p:spPr>
            <a:xfrm>
              <a:off x="4857345" y="2692400"/>
              <a:ext cx="101600" cy="101600"/>
            </a:xfrm>
            <a:prstGeom prst="ellipse">
              <a:avLst/>
            </a:prstGeom>
            <a:solidFill>
              <a:srgbClr val="FCB01E"/>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14" name="矩形 13">
            <a:extLst>
              <a:ext uri="{FF2B5EF4-FFF2-40B4-BE49-F238E27FC236}">
                <a16:creationId xmlns:a16="http://schemas.microsoft.com/office/drawing/2014/main" id="{919B1A89-5003-419A-B0CF-5CB179E372ED}"/>
              </a:ext>
            </a:extLst>
          </p:cNvPr>
          <p:cNvSpPr/>
          <p:nvPr/>
        </p:nvSpPr>
        <p:spPr>
          <a:xfrm>
            <a:off x="6777052" y="1685090"/>
            <a:ext cx="3074478" cy="400110"/>
          </a:xfrm>
          <a:prstGeom prst="rect">
            <a:avLst/>
          </a:prstGeom>
          <a:noFill/>
        </p:spPr>
        <p:txBody>
          <a:bodyPr wrap="square" lIns="91440" tIns="45720" rIns="91440" bIns="45720">
            <a:spAutoFit/>
          </a:bodyPr>
          <a:lstStyle/>
          <a:p>
            <a:r>
              <a:rPr lang="en-US" altLang="zh-CN" sz="2000" b="1" dirty="0">
                <a:ln w="0"/>
                <a:solidFill>
                  <a:srgbClr val="FDB01E"/>
                </a:solidFill>
                <a:cs typeface="+mn-ea"/>
                <a:sym typeface="+mn-lt"/>
              </a:rPr>
              <a:t>Salary in USA</a:t>
            </a:r>
          </a:p>
        </p:txBody>
      </p:sp>
      <p:sp>
        <p:nvSpPr>
          <p:cNvPr id="57" name="矩形 62">
            <a:extLst>
              <a:ext uri="{FF2B5EF4-FFF2-40B4-BE49-F238E27FC236}">
                <a16:creationId xmlns:a16="http://schemas.microsoft.com/office/drawing/2014/main" id="{4E2A0ECD-C297-4F82-8A6B-C16C45F38716}"/>
              </a:ext>
            </a:extLst>
          </p:cNvPr>
          <p:cNvSpPr/>
          <p:nvPr/>
        </p:nvSpPr>
        <p:spPr>
          <a:xfrm>
            <a:off x="6777052" y="2530859"/>
            <a:ext cx="4599354" cy="340350"/>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pPr>
              <a:lnSpc>
                <a:spcPct val="140000"/>
              </a:lnSpc>
            </a:pPr>
            <a:r>
              <a:rPr lang="en-US" altLang="zh-CN" sz="1300" dirty="0">
                <a:ln w="0"/>
                <a:solidFill>
                  <a:schemeClr val="bg1"/>
                </a:solidFill>
                <a:cs typeface="+mn-ea"/>
                <a:sym typeface="+mn-lt"/>
              </a:rPr>
              <a:t>Wages in different State </a:t>
            </a:r>
          </a:p>
        </p:txBody>
      </p:sp>
      <p:sp>
        <p:nvSpPr>
          <p:cNvPr id="32" name="矩形 62">
            <a:extLst>
              <a:ext uri="{FF2B5EF4-FFF2-40B4-BE49-F238E27FC236}">
                <a16:creationId xmlns:a16="http://schemas.microsoft.com/office/drawing/2014/main" id="{4F20FC3F-D4B1-445F-9D12-B45FB4D94CD6}"/>
              </a:ext>
            </a:extLst>
          </p:cNvPr>
          <p:cNvSpPr/>
          <p:nvPr/>
        </p:nvSpPr>
        <p:spPr>
          <a:xfrm>
            <a:off x="6128008" y="4242332"/>
            <a:ext cx="1897698" cy="276999"/>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r>
              <a:rPr lang="en-US" altLang="zh-CN" sz="1200" dirty="0">
                <a:ln w="0"/>
                <a:solidFill>
                  <a:srgbClr val="2B404C"/>
                </a:solidFill>
                <a:cs typeface="+mn-ea"/>
                <a:sym typeface="+mn-lt"/>
              </a:rPr>
              <a:t>Entry Level Average</a:t>
            </a:r>
            <a:endParaRPr lang="zh-CN" altLang="en-US" sz="1200" dirty="0">
              <a:ln w="0"/>
              <a:solidFill>
                <a:srgbClr val="2B404C"/>
              </a:solidFill>
              <a:cs typeface="+mn-ea"/>
              <a:sym typeface="+mn-lt"/>
            </a:endParaRPr>
          </a:p>
        </p:txBody>
      </p:sp>
      <p:grpSp>
        <p:nvGrpSpPr>
          <p:cNvPr id="59" name="组合 58">
            <a:extLst>
              <a:ext uri="{FF2B5EF4-FFF2-40B4-BE49-F238E27FC236}">
                <a16:creationId xmlns:a16="http://schemas.microsoft.com/office/drawing/2014/main" id="{BDB89B8F-7FC4-4F56-9CBD-5523665EE06F}"/>
              </a:ext>
            </a:extLst>
          </p:cNvPr>
          <p:cNvGrpSpPr/>
          <p:nvPr/>
        </p:nvGrpSpPr>
        <p:grpSpPr>
          <a:xfrm>
            <a:off x="6655250" y="1347431"/>
            <a:ext cx="642883" cy="202124"/>
            <a:chOff x="3754564" y="4688014"/>
            <a:chExt cx="997882" cy="313736"/>
          </a:xfrm>
        </p:grpSpPr>
        <p:sp>
          <p:nvSpPr>
            <p:cNvPr id="60" name="矩形 59">
              <a:extLst>
                <a:ext uri="{FF2B5EF4-FFF2-40B4-BE49-F238E27FC236}">
                  <a16:creationId xmlns:a16="http://schemas.microsoft.com/office/drawing/2014/main" id="{967B089C-3C6A-4772-AD45-4658790D9DA2}"/>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1" name="矩形 60">
              <a:extLst>
                <a:ext uri="{FF2B5EF4-FFF2-40B4-BE49-F238E27FC236}">
                  <a16:creationId xmlns:a16="http://schemas.microsoft.com/office/drawing/2014/main" id="{D05F7B80-0D91-47A0-9915-2EF37970ECEA}"/>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2" name="矩形 61">
              <a:extLst>
                <a:ext uri="{FF2B5EF4-FFF2-40B4-BE49-F238E27FC236}">
                  <a16:creationId xmlns:a16="http://schemas.microsoft.com/office/drawing/2014/main" id="{C4585084-1649-41AF-9060-56FEBF38CE2D}"/>
                </a:ext>
              </a:extLst>
            </p:cNvPr>
            <p:cNvSpPr/>
            <p:nvPr/>
          </p:nvSpPr>
          <p:spPr>
            <a:xfrm>
              <a:off x="3997514" y="4688014"/>
              <a:ext cx="150402" cy="15040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3" name="矩形 62">
              <a:extLst>
                <a:ext uri="{FF2B5EF4-FFF2-40B4-BE49-F238E27FC236}">
                  <a16:creationId xmlns:a16="http://schemas.microsoft.com/office/drawing/2014/main" id="{07FEDC56-ED8D-4001-9FB6-9633A717788D}"/>
                </a:ext>
              </a:extLst>
            </p:cNvPr>
            <p:cNvSpPr/>
            <p:nvPr/>
          </p:nvSpPr>
          <p:spPr>
            <a:xfrm>
              <a:off x="3754564" y="4834868"/>
              <a:ext cx="115547" cy="11554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43" name="矩形 42">
            <a:extLst>
              <a:ext uri="{FF2B5EF4-FFF2-40B4-BE49-F238E27FC236}">
                <a16:creationId xmlns:a16="http://schemas.microsoft.com/office/drawing/2014/main" id="{6ECB0820-2378-40C8-A885-6BF1C7DEFB34}"/>
              </a:ext>
            </a:extLst>
          </p:cNvPr>
          <p:cNvSpPr/>
          <p:nvPr/>
        </p:nvSpPr>
        <p:spPr>
          <a:xfrm rot="5400000">
            <a:off x="7217814" y="3537845"/>
            <a:ext cx="160639" cy="218297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1" name="矩形 50">
            <a:extLst>
              <a:ext uri="{FF2B5EF4-FFF2-40B4-BE49-F238E27FC236}">
                <a16:creationId xmlns:a16="http://schemas.microsoft.com/office/drawing/2014/main" id="{81B2AD56-51E5-4281-A7E5-B2AFA998D01D}"/>
              </a:ext>
            </a:extLst>
          </p:cNvPr>
          <p:cNvSpPr/>
          <p:nvPr/>
        </p:nvSpPr>
        <p:spPr>
          <a:xfrm rot="5400000">
            <a:off x="7129448" y="4166585"/>
            <a:ext cx="160639" cy="2006241"/>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3" name="矩形 62">
            <a:extLst>
              <a:ext uri="{FF2B5EF4-FFF2-40B4-BE49-F238E27FC236}">
                <a16:creationId xmlns:a16="http://schemas.microsoft.com/office/drawing/2014/main" id="{B3E91412-F053-4660-A7C3-DD6F4C23B04F}"/>
              </a:ext>
            </a:extLst>
          </p:cNvPr>
          <p:cNvSpPr/>
          <p:nvPr/>
        </p:nvSpPr>
        <p:spPr>
          <a:xfrm>
            <a:off x="6101827" y="4798315"/>
            <a:ext cx="2006241" cy="276999"/>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r>
              <a:rPr lang="en-US" altLang="zh-CN" sz="1200" dirty="0">
                <a:ln w="0"/>
                <a:solidFill>
                  <a:srgbClr val="2B404C"/>
                </a:solidFill>
                <a:cs typeface="+mn-ea"/>
                <a:sym typeface="+mn-lt"/>
              </a:rPr>
              <a:t>Mid-level Average</a:t>
            </a:r>
            <a:endParaRPr lang="zh-CN" altLang="en-US" sz="1200" dirty="0">
              <a:ln w="0"/>
              <a:solidFill>
                <a:srgbClr val="2B404C"/>
              </a:solidFill>
              <a:cs typeface="+mn-ea"/>
              <a:sym typeface="+mn-lt"/>
            </a:endParaRPr>
          </a:p>
        </p:txBody>
      </p:sp>
      <p:sp>
        <p:nvSpPr>
          <p:cNvPr id="56" name="矩形 55">
            <a:extLst>
              <a:ext uri="{FF2B5EF4-FFF2-40B4-BE49-F238E27FC236}">
                <a16:creationId xmlns:a16="http://schemas.microsoft.com/office/drawing/2014/main" id="{25639B20-6BF0-447D-B1E9-BE158B100926}"/>
              </a:ext>
            </a:extLst>
          </p:cNvPr>
          <p:cNvSpPr/>
          <p:nvPr/>
        </p:nvSpPr>
        <p:spPr>
          <a:xfrm rot="5400000">
            <a:off x="7735973" y="4100434"/>
            <a:ext cx="160639" cy="3219294"/>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8" name="矩形 62">
            <a:extLst>
              <a:ext uri="{FF2B5EF4-FFF2-40B4-BE49-F238E27FC236}">
                <a16:creationId xmlns:a16="http://schemas.microsoft.com/office/drawing/2014/main" id="{E29D861D-EF99-42DD-8B26-7A3BC081AA80}"/>
              </a:ext>
            </a:extLst>
          </p:cNvPr>
          <p:cNvSpPr/>
          <p:nvPr/>
        </p:nvSpPr>
        <p:spPr>
          <a:xfrm>
            <a:off x="6101826" y="5338689"/>
            <a:ext cx="2111062" cy="276999"/>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r>
              <a:rPr lang="en-US" altLang="zh-CN" sz="1200" dirty="0">
                <a:ln w="0"/>
                <a:solidFill>
                  <a:srgbClr val="2B404C"/>
                </a:solidFill>
                <a:cs typeface="+mn-ea"/>
                <a:sym typeface="+mn-lt"/>
              </a:rPr>
              <a:t>Senior Level Average</a:t>
            </a:r>
            <a:endParaRPr lang="zh-CN" altLang="en-US" sz="1200" dirty="0">
              <a:ln w="0"/>
              <a:solidFill>
                <a:srgbClr val="2B404C"/>
              </a:solidFill>
              <a:cs typeface="+mn-ea"/>
              <a:sym typeface="+mn-lt"/>
            </a:endParaRPr>
          </a:p>
        </p:txBody>
      </p:sp>
      <p:sp>
        <p:nvSpPr>
          <p:cNvPr id="46" name="矩形 45">
            <a:extLst>
              <a:ext uri="{FF2B5EF4-FFF2-40B4-BE49-F238E27FC236}">
                <a16:creationId xmlns:a16="http://schemas.microsoft.com/office/drawing/2014/main" id="{A7E635BD-0A89-4A9B-A1FE-0CCC52353D7A}"/>
              </a:ext>
            </a:extLst>
          </p:cNvPr>
          <p:cNvSpPr/>
          <p:nvPr/>
        </p:nvSpPr>
        <p:spPr>
          <a:xfrm>
            <a:off x="8376967" y="4447786"/>
            <a:ext cx="765420" cy="338554"/>
          </a:xfrm>
          <a:prstGeom prst="rect">
            <a:avLst/>
          </a:prstGeom>
          <a:noFill/>
        </p:spPr>
        <p:txBody>
          <a:bodyPr wrap="square" lIns="91440" tIns="45720" rIns="91440" bIns="45720">
            <a:spAutoFit/>
          </a:bodyPr>
          <a:lstStyle/>
          <a:p>
            <a:pPr algn="ctr"/>
            <a:r>
              <a:rPr lang="en-US" altLang="zh-CN" sz="1600" dirty="0">
                <a:ln w="0"/>
                <a:solidFill>
                  <a:srgbClr val="2B404C"/>
                </a:solidFill>
                <a:cs typeface="+mn-ea"/>
                <a:sym typeface="+mn-lt"/>
              </a:rPr>
              <a:t>5.5</a:t>
            </a:r>
            <a:r>
              <a:rPr lang="en-US" altLang="zh-CN" sz="1100" dirty="0">
                <a:ln w="0"/>
                <a:solidFill>
                  <a:srgbClr val="2B404C"/>
                </a:solidFill>
                <a:cs typeface="+mn-ea"/>
                <a:sym typeface="+mn-lt"/>
              </a:rPr>
              <a:t>k</a:t>
            </a:r>
            <a:endParaRPr lang="en-US" altLang="zh-CN" sz="1600" dirty="0">
              <a:ln w="0"/>
              <a:solidFill>
                <a:srgbClr val="2B404C"/>
              </a:solidFill>
              <a:cs typeface="+mn-ea"/>
              <a:sym typeface="+mn-lt"/>
            </a:endParaRPr>
          </a:p>
        </p:txBody>
      </p:sp>
      <p:sp>
        <p:nvSpPr>
          <p:cNvPr id="52" name="矩形 51">
            <a:extLst>
              <a:ext uri="{FF2B5EF4-FFF2-40B4-BE49-F238E27FC236}">
                <a16:creationId xmlns:a16="http://schemas.microsoft.com/office/drawing/2014/main" id="{51E4CD22-36AC-4D87-AF42-924B8A4C7E97}"/>
              </a:ext>
            </a:extLst>
          </p:cNvPr>
          <p:cNvSpPr/>
          <p:nvPr/>
        </p:nvSpPr>
        <p:spPr>
          <a:xfrm>
            <a:off x="8262667" y="4988160"/>
            <a:ext cx="765420" cy="338554"/>
          </a:xfrm>
          <a:prstGeom prst="rect">
            <a:avLst/>
          </a:prstGeom>
          <a:noFill/>
        </p:spPr>
        <p:txBody>
          <a:bodyPr wrap="square" lIns="91440" tIns="45720" rIns="91440" bIns="45720">
            <a:spAutoFit/>
          </a:bodyPr>
          <a:lstStyle/>
          <a:p>
            <a:pPr algn="ctr"/>
            <a:r>
              <a:rPr lang="en-US" altLang="zh-CN" sz="1600" dirty="0">
                <a:ln w="0"/>
                <a:solidFill>
                  <a:srgbClr val="2B404C"/>
                </a:solidFill>
                <a:cs typeface="+mn-ea"/>
                <a:sym typeface="+mn-lt"/>
              </a:rPr>
              <a:t>7.5</a:t>
            </a:r>
            <a:r>
              <a:rPr lang="en-US" altLang="zh-CN" sz="1100" dirty="0">
                <a:ln w="0"/>
                <a:solidFill>
                  <a:srgbClr val="2B404C"/>
                </a:solidFill>
                <a:cs typeface="+mn-ea"/>
                <a:sym typeface="+mn-lt"/>
              </a:rPr>
              <a:t>k</a:t>
            </a:r>
            <a:endParaRPr lang="en-US" altLang="zh-CN" sz="1600" dirty="0">
              <a:ln w="0"/>
              <a:solidFill>
                <a:srgbClr val="2B404C"/>
              </a:solidFill>
              <a:cs typeface="+mn-ea"/>
              <a:sym typeface="+mn-lt"/>
            </a:endParaRPr>
          </a:p>
        </p:txBody>
      </p:sp>
      <p:sp>
        <p:nvSpPr>
          <p:cNvPr id="64" name="矩形 63">
            <a:extLst>
              <a:ext uri="{FF2B5EF4-FFF2-40B4-BE49-F238E27FC236}">
                <a16:creationId xmlns:a16="http://schemas.microsoft.com/office/drawing/2014/main" id="{57900C74-4593-42EB-AE0F-8C064789A6F7}"/>
              </a:ext>
            </a:extLst>
          </p:cNvPr>
          <p:cNvSpPr/>
          <p:nvPr/>
        </p:nvSpPr>
        <p:spPr>
          <a:xfrm>
            <a:off x="9398047" y="5528534"/>
            <a:ext cx="765420" cy="338554"/>
          </a:xfrm>
          <a:prstGeom prst="rect">
            <a:avLst/>
          </a:prstGeom>
          <a:noFill/>
        </p:spPr>
        <p:txBody>
          <a:bodyPr wrap="square" lIns="91440" tIns="45720" rIns="91440" bIns="45720">
            <a:spAutoFit/>
          </a:bodyPr>
          <a:lstStyle/>
          <a:p>
            <a:pPr algn="ctr"/>
            <a:r>
              <a:rPr lang="en-US" altLang="zh-CN" sz="1600" dirty="0">
                <a:ln w="0"/>
                <a:solidFill>
                  <a:srgbClr val="2B404C"/>
                </a:solidFill>
                <a:cs typeface="+mn-ea"/>
                <a:sym typeface="+mn-lt"/>
              </a:rPr>
              <a:t>11.0</a:t>
            </a:r>
            <a:r>
              <a:rPr lang="en-US" altLang="zh-CN" sz="1100" dirty="0">
                <a:ln w="0"/>
                <a:solidFill>
                  <a:srgbClr val="2B404C"/>
                </a:solidFill>
                <a:cs typeface="+mn-ea"/>
                <a:sym typeface="+mn-lt"/>
              </a:rPr>
              <a:t>k</a:t>
            </a:r>
            <a:endParaRPr lang="en-US" altLang="zh-CN" sz="1600" dirty="0">
              <a:ln w="0"/>
              <a:solidFill>
                <a:srgbClr val="2B404C"/>
              </a:solidFill>
              <a:cs typeface="+mn-ea"/>
              <a:sym typeface="+mn-lt"/>
            </a:endParaRPr>
          </a:p>
        </p:txBody>
      </p:sp>
      <p:pic>
        <p:nvPicPr>
          <p:cNvPr id="2" name="Picture 1">
            <a:extLst>
              <a:ext uri="{FF2B5EF4-FFF2-40B4-BE49-F238E27FC236}">
                <a16:creationId xmlns:a16="http://schemas.microsoft.com/office/drawing/2014/main" id="{AFFDF214-3D1C-4E2C-8178-6488A4D53017}"/>
              </a:ext>
            </a:extLst>
          </p:cNvPr>
          <p:cNvPicPr>
            <a:picLocks noChangeAspect="1"/>
          </p:cNvPicPr>
          <p:nvPr/>
        </p:nvPicPr>
        <p:blipFill>
          <a:blip r:embed="rId12"/>
          <a:stretch>
            <a:fillRect/>
          </a:stretch>
        </p:blipFill>
        <p:spPr>
          <a:xfrm>
            <a:off x="433431" y="3679606"/>
            <a:ext cx="4212295" cy="2980198"/>
          </a:xfrm>
          <a:prstGeom prst="rect">
            <a:avLst/>
          </a:prstGeom>
        </p:spPr>
      </p:pic>
      <p:pic>
        <p:nvPicPr>
          <p:cNvPr id="5" name="Picture 4">
            <a:extLst>
              <a:ext uri="{FF2B5EF4-FFF2-40B4-BE49-F238E27FC236}">
                <a16:creationId xmlns:a16="http://schemas.microsoft.com/office/drawing/2014/main" id="{9A4B335C-8A4F-4C8E-B3D1-503C801F07AF}"/>
              </a:ext>
            </a:extLst>
          </p:cNvPr>
          <p:cNvPicPr>
            <a:picLocks noChangeAspect="1"/>
          </p:cNvPicPr>
          <p:nvPr/>
        </p:nvPicPr>
        <p:blipFill>
          <a:blip r:embed="rId13"/>
          <a:stretch>
            <a:fillRect/>
          </a:stretch>
        </p:blipFill>
        <p:spPr>
          <a:xfrm>
            <a:off x="433431" y="717321"/>
            <a:ext cx="4412762" cy="2586792"/>
          </a:xfrm>
          <a:prstGeom prst="rect">
            <a:avLst/>
          </a:prstGeom>
        </p:spPr>
      </p:pic>
      <p:sp>
        <p:nvSpPr>
          <p:cNvPr id="6" name="Flowchart: Process 5">
            <a:extLst>
              <a:ext uri="{FF2B5EF4-FFF2-40B4-BE49-F238E27FC236}">
                <a16:creationId xmlns:a16="http://schemas.microsoft.com/office/drawing/2014/main" id="{0AA9803A-3D09-4D7A-A714-33BF1EECDF88}"/>
              </a:ext>
            </a:extLst>
          </p:cNvPr>
          <p:cNvSpPr/>
          <p:nvPr/>
        </p:nvSpPr>
        <p:spPr>
          <a:xfrm>
            <a:off x="4902364" y="3855485"/>
            <a:ext cx="176793" cy="144278"/>
          </a:xfrm>
          <a:prstGeom prst="flowChartProcess">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1270BDD-65C6-494F-9344-214DF890410A}"/>
              </a:ext>
            </a:extLst>
          </p:cNvPr>
          <p:cNvSpPr txBox="1"/>
          <p:nvPr/>
        </p:nvSpPr>
        <p:spPr>
          <a:xfrm>
            <a:off x="5097798" y="3796819"/>
            <a:ext cx="578137" cy="261610"/>
          </a:xfrm>
          <a:prstGeom prst="rect">
            <a:avLst/>
          </a:prstGeom>
          <a:noFill/>
        </p:spPr>
        <p:txBody>
          <a:bodyPr wrap="square" rtlCol="0">
            <a:spAutoFit/>
          </a:bodyPr>
          <a:lstStyle/>
          <a:p>
            <a:r>
              <a:rPr lang="en-US" sz="1100" dirty="0">
                <a:solidFill>
                  <a:schemeClr val="accent1"/>
                </a:solidFill>
              </a:rPr>
              <a:t>Min</a:t>
            </a:r>
          </a:p>
        </p:txBody>
      </p:sp>
      <p:sp>
        <p:nvSpPr>
          <p:cNvPr id="47" name="Flowchart: Process 46">
            <a:extLst>
              <a:ext uri="{FF2B5EF4-FFF2-40B4-BE49-F238E27FC236}">
                <a16:creationId xmlns:a16="http://schemas.microsoft.com/office/drawing/2014/main" id="{01DAB643-D134-45B4-9971-D15AFF7FC479}"/>
              </a:ext>
            </a:extLst>
          </p:cNvPr>
          <p:cNvSpPr/>
          <p:nvPr/>
        </p:nvSpPr>
        <p:spPr>
          <a:xfrm>
            <a:off x="4902364" y="4098054"/>
            <a:ext cx="176793" cy="144278"/>
          </a:xfrm>
          <a:prstGeom prst="flowChartProcess">
            <a:avLst/>
          </a:prstGeom>
          <a:solidFill>
            <a:srgbClr val="00B050"/>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9" name="TextBox 48">
            <a:extLst>
              <a:ext uri="{FF2B5EF4-FFF2-40B4-BE49-F238E27FC236}">
                <a16:creationId xmlns:a16="http://schemas.microsoft.com/office/drawing/2014/main" id="{2A83508C-29D7-465B-9E08-AED0AA53B51E}"/>
              </a:ext>
            </a:extLst>
          </p:cNvPr>
          <p:cNvSpPr txBox="1"/>
          <p:nvPr/>
        </p:nvSpPr>
        <p:spPr>
          <a:xfrm>
            <a:off x="5097797" y="4039388"/>
            <a:ext cx="578137" cy="261610"/>
          </a:xfrm>
          <a:prstGeom prst="rect">
            <a:avLst/>
          </a:prstGeom>
          <a:noFill/>
        </p:spPr>
        <p:txBody>
          <a:bodyPr wrap="square" rtlCol="0">
            <a:spAutoFit/>
          </a:bodyPr>
          <a:lstStyle/>
          <a:p>
            <a:r>
              <a:rPr lang="en-US" sz="1100" dirty="0">
                <a:solidFill>
                  <a:srgbClr val="00B050"/>
                </a:solidFill>
              </a:rPr>
              <a:t>Max</a:t>
            </a:r>
          </a:p>
        </p:txBody>
      </p:sp>
      <p:sp>
        <p:nvSpPr>
          <p:cNvPr id="50" name="TextBox 49">
            <a:extLst>
              <a:ext uri="{FF2B5EF4-FFF2-40B4-BE49-F238E27FC236}">
                <a16:creationId xmlns:a16="http://schemas.microsoft.com/office/drawing/2014/main" id="{D7FE7159-9E22-4F25-A76D-5D0ECC5CB586}"/>
              </a:ext>
            </a:extLst>
          </p:cNvPr>
          <p:cNvSpPr txBox="1"/>
          <p:nvPr/>
        </p:nvSpPr>
        <p:spPr>
          <a:xfrm>
            <a:off x="7728508" y="6325533"/>
            <a:ext cx="4463492" cy="461665"/>
          </a:xfrm>
          <a:prstGeom prst="rect">
            <a:avLst/>
          </a:prstGeom>
          <a:noFill/>
        </p:spPr>
        <p:txBody>
          <a:bodyPr wrap="square">
            <a:spAutoFit/>
          </a:bodyPr>
          <a:lstStyle/>
          <a:p>
            <a:r>
              <a:rPr lang="en-US" sz="1200" dirty="0">
                <a:solidFill>
                  <a:schemeClr val="accent4"/>
                </a:solidFill>
              </a:rPr>
              <a:t>Reference”</a:t>
            </a:r>
          </a:p>
          <a:p>
            <a:r>
              <a:rPr lang="en-US" sz="1200" dirty="0">
                <a:solidFill>
                  <a:schemeClr val="bg2">
                    <a:lumMod val="75000"/>
                  </a:schemeClr>
                </a:solidFill>
              </a:rPr>
              <a:t>https://www.janbasktraining.com/blog/business-analyst-salary/</a:t>
            </a:r>
          </a:p>
        </p:txBody>
      </p:sp>
      <p:pic>
        <p:nvPicPr>
          <p:cNvPr id="8" name="Recorded Sound">
            <a:hlinkClick r:id="" action="ppaction://media"/>
            <a:extLst>
              <a:ext uri="{FF2B5EF4-FFF2-40B4-BE49-F238E27FC236}">
                <a16:creationId xmlns:a16="http://schemas.microsoft.com/office/drawing/2014/main" id="{66401FAE-DF3C-4803-A7BB-F2E0D4E4D59F}"/>
              </a:ext>
            </a:extLst>
          </p:cNvPr>
          <p:cNvPicPr>
            <a:picLocks noChangeAspect="1"/>
          </p:cNvPicPr>
          <p:nvPr>
            <a:audioFile r:link="rId2"/>
            <p:extLst>
              <p:ext uri="{DAA4B4D4-6D71-4841-9C94-3DE7FCFB9230}">
                <p14:media xmlns:p14="http://schemas.microsoft.com/office/powerpoint/2010/main" r:embed="rId1"/>
              </p:ext>
            </p:extLst>
          </p:nvPr>
        </p:nvPicPr>
        <p:blipFill>
          <a:blip r:embed="rId14">
            <a:duotone>
              <a:prstClr val="black"/>
              <a:schemeClr val="accent4">
                <a:tint val="45000"/>
                <a:satMod val="400000"/>
              </a:schemeClr>
            </a:duotone>
          </a:blip>
          <a:stretch>
            <a:fillRect/>
          </a:stretch>
        </p:blipFill>
        <p:spPr>
          <a:xfrm>
            <a:off x="108001" y="6355004"/>
            <a:ext cx="304800" cy="304800"/>
          </a:xfrm>
          <a:prstGeom prst="rect">
            <a:avLst/>
          </a:prstGeom>
        </p:spPr>
      </p:pic>
    </p:spTree>
    <p:extLst>
      <p:ext uri="{BB962C8B-B14F-4D97-AF65-F5344CB8AC3E}">
        <p14:creationId xmlns:p14="http://schemas.microsoft.com/office/powerpoint/2010/main" val="2761729129"/>
      </p:ext>
    </p:extLst>
  </p:cSld>
  <p:clrMapOvr>
    <a:masterClrMapping/>
  </p:clrMapOvr>
  <mc:AlternateContent xmlns:mc="http://schemas.openxmlformats.org/markup-compatibility/2006">
    <mc:Choice xmlns:p14="http://schemas.microsoft.com/office/powerpoint/2010/main" Requires="p14">
      <p:transition spd="slow" p14:dur="2000" advTm="46105"/>
    </mc:Choice>
    <mc:Fallback>
      <p:transition spd="slow" advTm="46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10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1">
            <a:lum/>
          </a:blip>
          <a:srcRect/>
          <a:stretch>
            <a:fillRect t="-9000" b="-9000"/>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7F8CC4F-FD4F-42AB-8AF6-FDEE97CA7F10}"/>
              </a:ext>
            </a:extLst>
          </p:cNvPr>
          <p:cNvSpPr/>
          <p:nvPr/>
        </p:nvSpPr>
        <p:spPr>
          <a:xfrm>
            <a:off x="0" y="0"/>
            <a:ext cx="12192000" cy="6858000"/>
          </a:xfrm>
          <a:prstGeom prst="rect">
            <a:avLst/>
          </a:prstGeom>
          <a:solidFill>
            <a:srgbClr val="293E4B">
              <a:alpha val="83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cs typeface="+mn-ea"/>
                <a:sym typeface="+mn-lt"/>
              </a:rPr>
              <a:t> </a:t>
            </a:r>
            <a:endParaRPr lang="zh-CN" altLang="en-US">
              <a:cs typeface="+mn-ea"/>
              <a:sym typeface="+mn-lt"/>
            </a:endParaRPr>
          </a:p>
        </p:txBody>
      </p:sp>
      <p:sp>
        <p:nvSpPr>
          <p:cNvPr id="20" name="矩形 19">
            <a:extLst>
              <a:ext uri="{FF2B5EF4-FFF2-40B4-BE49-F238E27FC236}">
                <a16:creationId xmlns:a16="http://schemas.microsoft.com/office/drawing/2014/main" id="{3AEAA3B9-0AA6-4EC6-9145-041EE6931EA5}"/>
              </a:ext>
            </a:extLst>
          </p:cNvPr>
          <p:cNvSpPr/>
          <p:nvPr/>
        </p:nvSpPr>
        <p:spPr>
          <a:xfrm>
            <a:off x="4387507" y="2746705"/>
            <a:ext cx="3416986" cy="923330"/>
          </a:xfrm>
          <a:prstGeom prst="rect">
            <a:avLst/>
          </a:prstGeom>
          <a:noFill/>
        </p:spPr>
        <p:txBody>
          <a:bodyPr wrap="square" lIns="91440" tIns="45720" rIns="91440" bIns="45720">
            <a:spAutoFit/>
          </a:bodyPr>
          <a:lstStyle/>
          <a:p>
            <a:pPr algn="ctr"/>
            <a:r>
              <a:rPr lang="en-US" altLang="zh-CN" sz="5400" b="1">
                <a:ln w="0"/>
                <a:solidFill>
                  <a:schemeClr val="bg1"/>
                </a:solidFill>
                <a:cs typeface="+mn-ea"/>
                <a:sym typeface="+mn-lt"/>
              </a:rPr>
              <a:t>TH</a:t>
            </a:r>
            <a:r>
              <a:rPr lang="en-US" altLang="zh-CN" sz="5400" b="1">
                <a:ln w="0"/>
                <a:solidFill>
                  <a:srgbClr val="FDB01E"/>
                </a:solidFill>
                <a:cs typeface="+mn-ea"/>
                <a:sym typeface="+mn-lt"/>
              </a:rPr>
              <a:t>ANK</a:t>
            </a:r>
            <a:r>
              <a:rPr lang="en-US" altLang="zh-CN" sz="5400" b="1">
                <a:ln w="0"/>
                <a:solidFill>
                  <a:schemeClr val="bg1"/>
                </a:solidFill>
                <a:cs typeface="+mn-ea"/>
                <a:sym typeface="+mn-lt"/>
              </a:rPr>
              <a:t>S</a:t>
            </a:r>
            <a:endParaRPr lang="zh-CN" altLang="en-US" sz="5400" b="1" cap="none">
              <a:ln w="0"/>
              <a:solidFill>
                <a:schemeClr val="bg1"/>
              </a:solidFill>
              <a:cs typeface="+mn-ea"/>
              <a:sym typeface="+mn-lt"/>
            </a:endParaRPr>
          </a:p>
        </p:txBody>
      </p:sp>
      <p:grpSp>
        <p:nvGrpSpPr>
          <p:cNvPr id="128" name="组合 127">
            <a:extLst>
              <a:ext uri="{FF2B5EF4-FFF2-40B4-BE49-F238E27FC236}">
                <a16:creationId xmlns:a16="http://schemas.microsoft.com/office/drawing/2014/main" id="{227B5E51-507F-4427-948F-450F34C24156}"/>
              </a:ext>
            </a:extLst>
          </p:cNvPr>
          <p:cNvGrpSpPr/>
          <p:nvPr/>
        </p:nvGrpSpPr>
        <p:grpSpPr>
          <a:xfrm>
            <a:off x="5664200" y="3750248"/>
            <a:ext cx="863600" cy="101600"/>
            <a:chOff x="4095345" y="2692400"/>
            <a:chExt cx="863600" cy="101600"/>
          </a:xfrm>
        </p:grpSpPr>
        <p:sp>
          <p:nvSpPr>
            <p:cNvPr id="129" name="PA-椭圆 415">
              <a:extLst>
                <a:ext uri="{FF2B5EF4-FFF2-40B4-BE49-F238E27FC236}">
                  <a16:creationId xmlns:a16="http://schemas.microsoft.com/office/drawing/2014/main" id="{EDC1D1B7-B539-4EAF-B62D-461F54ACD5B0}"/>
                </a:ext>
              </a:extLst>
            </p:cNvPr>
            <p:cNvSpPr/>
            <p:nvPr>
              <p:custDataLst>
                <p:tags r:id="rId3"/>
              </p:custDataLst>
            </p:nvPr>
          </p:nvSpPr>
          <p:spPr>
            <a:xfrm>
              <a:off x="40953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30" name="PA-椭圆 416">
              <a:extLst>
                <a:ext uri="{FF2B5EF4-FFF2-40B4-BE49-F238E27FC236}">
                  <a16:creationId xmlns:a16="http://schemas.microsoft.com/office/drawing/2014/main" id="{BAE695CD-657E-4534-A5E4-DD131508949B}"/>
                </a:ext>
              </a:extLst>
            </p:cNvPr>
            <p:cNvSpPr/>
            <p:nvPr>
              <p:custDataLst>
                <p:tags r:id="rId4"/>
              </p:custDataLst>
            </p:nvPr>
          </p:nvSpPr>
          <p:spPr>
            <a:xfrm>
              <a:off x="42477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31" name="PA-椭圆 417">
              <a:extLst>
                <a:ext uri="{FF2B5EF4-FFF2-40B4-BE49-F238E27FC236}">
                  <a16:creationId xmlns:a16="http://schemas.microsoft.com/office/drawing/2014/main" id="{6652B8D0-1AF9-4C3B-AD2E-EE629CC5963C}"/>
                </a:ext>
              </a:extLst>
            </p:cNvPr>
            <p:cNvSpPr/>
            <p:nvPr>
              <p:custDataLst>
                <p:tags r:id="rId5"/>
              </p:custDataLst>
            </p:nvPr>
          </p:nvSpPr>
          <p:spPr>
            <a:xfrm>
              <a:off x="44001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32" name="PA-椭圆 418">
              <a:extLst>
                <a:ext uri="{FF2B5EF4-FFF2-40B4-BE49-F238E27FC236}">
                  <a16:creationId xmlns:a16="http://schemas.microsoft.com/office/drawing/2014/main" id="{8E1D51FD-D6D6-4ECB-B267-E2A4B0538A50}"/>
                </a:ext>
              </a:extLst>
            </p:cNvPr>
            <p:cNvSpPr/>
            <p:nvPr>
              <p:custDataLst>
                <p:tags r:id="rId6"/>
              </p:custDataLst>
            </p:nvPr>
          </p:nvSpPr>
          <p:spPr>
            <a:xfrm>
              <a:off x="45525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33" name="PA-椭圆 419">
              <a:extLst>
                <a:ext uri="{FF2B5EF4-FFF2-40B4-BE49-F238E27FC236}">
                  <a16:creationId xmlns:a16="http://schemas.microsoft.com/office/drawing/2014/main" id="{C646DF0A-00AF-4513-B163-2EC0807C836D}"/>
                </a:ext>
              </a:extLst>
            </p:cNvPr>
            <p:cNvSpPr/>
            <p:nvPr>
              <p:custDataLst>
                <p:tags r:id="rId7"/>
              </p:custDataLst>
            </p:nvPr>
          </p:nvSpPr>
          <p:spPr>
            <a:xfrm>
              <a:off x="47049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34" name="PA-椭圆 420">
              <a:extLst>
                <a:ext uri="{FF2B5EF4-FFF2-40B4-BE49-F238E27FC236}">
                  <a16:creationId xmlns:a16="http://schemas.microsoft.com/office/drawing/2014/main" id="{B0A61461-1434-44E0-A3ED-6A778AD68979}"/>
                </a:ext>
              </a:extLst>
            </p:cNvPr>
            <p:cNvSpPr/>
            <p:nvPr>
              <p:custDataLst>
                <p:tags r:id="rId8"/>
              </p:custDataLst>
            </p:nvPr>
          </p:nvSpPr>
          <p:spPr>
            <a:xfrm>
              <a:off x="4857345" y="2692400"/>
              <a:ext cx="101600" cy="101600"/>
            </a:xfrm>
            <a:prstGeom prst="ellipse">
              <a:avLst/>
            </a:prstGeom>
            <a:solidFill>
              <a:srgbClr val="FCB01E"/>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32" name="矩形 31">
            <a:extLst>
              <a:ext uri="{FF2B5EF4-FFF2-40B4-BE49-F238E27FC236}">
                <a16:creationId xmlns:a16="http://schemas.microsoft.com/office/drawing/2014/main" id="{3D6774DE-C689-4533-9DB1-BE4E5E9AAE55}"/>
              </a:ext>
            </a:extLst>
          </p:cNvPr>
          <p:cNvSpPr/>
          <p:nvPr/>
        </p:nvSpPr>
        <p:spPr>
          <a:xfrm>
            <a:off x="0" y="4978400"/>
            <a:ext cx="814441" cy="1879600"/>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5" name="矩形 34">
            <a:extLst>
              <a:ext uri="{FF2B5EF4-FFF2-40B4-BE49-F238E27FC236}">
                <a16:creationId xmlns:a16="http://schemas.microsoft.com/office/drawing/2014/main" id="{508F8D4B-AAE9-439C-B534-2D029033575A}"/>
              </a:ext>
            </a:extLst>
          </p:cNvPr>
          <p:cNvSpPr/>
          <p:nvPr/>
        </p:nvSpPr>
        <p:spPr>
          <a:xfrm>
            <a:off x="11377559" y="0"/>
            <a:ext cx="814441" cy="1879600"/>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36" name="组合 35">
            <a:extLst>
              <a:ext uri="{FF2B5EF4-FFF2-40B4-BE49-F238E27FC236}">
                <a16:creationId xmlns:a16="http://schemas.microsoft.com/office/drawing/2014/main" id="{1BBE2822-13FF-497F-AE72-DCD00A7DD4EE}"/>
              </a:ext>
            </a:extLst>
          </p:cNvPr>
          <p:cNvGrpSpPr/>
          <p:nvPr/>
        </p:nvGrpSpPr>
        <p:grpSpPr>
          <a:xfrm rot="5400000" flipH="1">
            <a:off x="11536191" y="2221673"/>
            <a:ext cx="997882" cy="313736"/>
            <a:chOff x="3754564" y="4688014"/>
            <a:chExt cx="997882" cy="313736"/>
          </a:xfrm>
        </p:grpSpPr>
        <p:sp>
          <p:nvSpPr>
            <p:cNvPr id="37" name="矩形 36">
              <a:extLst>
                <a:ext uri="{FF2B5EF4-FFF2-40B4-BE49-F238E27FC236}">
                  <a16:creationId xmlns:a16="http://schemas.microsoft.com/office/drawing/2014/main" id="{79E34921-08D8-41C7-980C-03C958660A75}"/>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8" name="矩形 37">
              <a:extLst>
                <a:ext uri="{FF2B5EF4-FFF2-40B4-BE49-F238E27FC236}">
                  <a16:creationId xmlns:a16="http://schemas.microsoft.com/office/drawing/2014/main" id="{5BD56E7E-1522-466D-8D38-68A7F8039D01}"/>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9" name="矩形 38">
              <a:extLst>
                <a:ext uri="{FF2B5EF4-FFF2-40B4-BE49-F238E27FC236}">
                  <a16:creationId xmlns:a16="http://schemas.microsoft.com/office/drawing/2014/main" id="{F40DC6C4-3CD0-4B2E-BD27-D275211FFC81}"/>
                </a:ext>
              </a:extLst>
            </p:cNvPr>
            <p:cNvSpPr/>
            <p:nvPr/>
          </p:nvSpPr>
          <p:spPr>
            <a:xfrm>
              <a:off x="3997514" y="4688014"/>
              <a:ext cx="150402" cy="15040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0" name="矩形 39">
              <a:extLst>
                <a:ext uri="{FF2B5EF4-FFF2-40B4-BE49-F238E27FC236}">
                  <a16:creationId xmlns:a16="http://schemas.microsoft.com/office/drawing/2014/main" id="{4577CF2A-CBA9-41C0-B418-AADBADBD4CA2}"/>
                </a:ext>
              </a:extLst>
            </p:cNvPr>
            <p:cNvSpPr/>
            <p:nvPr/>
          </p:nvSpPr>
          <p:spPr>
            <a:xfrm>
              <a:off x="3754564" y="4834868"/>
              <a:ext cx="115547" cy="11554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41" name="组合 40">
            <a:extLst>
              <a:ext uri="{FF2B5EF4-FFF2-40B4-BE49-F238E27FC236}">
                <a16:creationId xmlns:a16="http://schemas.microsoft.com/office/drawing/2014/main" id="{E0675DB4-DD38-4327-AF44-33A72869554C}"/>
              </a:ext>
            </a:extLst>
          </p:cNvPr>
          <p:cNvGrpSpPr/>
          <p:nvPr/>
        </p:nvGrpSpPr>
        <p:grpSpPr>
          <a:xfrm rot="16200000">
            <a:off x="472368" y="5975198"/>
            <a:ext cx="997882" cy="313736"/>
            <a:chOff x="3754564" y="4688014"/>
            <a:chExt cx="997882" cy="313736"/>
          </a:xfrm>
        </p:grpSpPr>
        <p:sp>
          <p:nvSpPr>
            <p:cNvPr id="42" name="矩形 41">
              <a:extLst>
                <a:ext uri="{FF2B5EF4-FFF2-40B4-BE49-F238E27FC236}">
                  <a16:creationId xmlns:a16="http://schemas.microsoft.com/office/drawing/2014/main" id="{A2AFEEE5-2B06-492B-9952-1CB095EA01B8}"/>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3" name="矩形 42">
              <a:extLst>
                <a:ext uri="{FF2B5EF4-FFF2-40B4-BE49-F238E27FC236}">
                  <a16:creationId xmlns:a16="http://schemas.microsoft.com/office/drawing/2014/main" id="{ACC44571-BA6E-4BBF-8181-DBF77A5C9099}"/>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4" name="矩形 43">
              <a:extLst>
                <a:ext uri="{FF2B5EF4-FFF2-40B4-BE49-F238E27FC236}">
                  <a16:creationId xmlns:a16="http://schemas.microsoft.com/office/drawing/2014/main" id="{D725135F-025D-4FB9-B34F-4EC2E987676C}"/>
                </a:ext>
              </a:extLst>
            </p:cNvPr>
            <p:cNvSpPr/>
            <p:nvPr/>
          </p:nvSpPr>
          <p:spPr>
            <a:xfrm>
              <a:off x="3997514" y="4688014"/>
              <a:ext cx="150402" cy="15040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5" name="矩形 44">
              <a:extLst>
                <a:ext uri="{FF2B5EF4-FFF2-40B4-BE49-F238E27FC236}">
                  <a16:creationId xmlns:a16="http://schemas.microsoft.com/office/drawing/2014/main" id="{6D82F024-72D5-4ACC-9B31-0702C0434A12}"/>
                </a:ext>
              </a:extLst>
            </p:cNvPr>
            <p:cNvSpPr/>
            <p:nvPr/>
          </p:nvSpPr>
          <p:spPr>
            <a:xfrm>
              <a:off x="3754564" y="4834868"/>
              <a:ext cx="115547" cy="11554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pic>
        <p:nvPicPr>
          <p:cNvPr id="2" name="Recorded Sound">
            <a:hlinkClick r:id="" action="ppaction://media"/>
            <a:extLst>
              <a:ext uri="{FF2B5EF4-FFF2-40B4-BE49-F238E27FC236}">
                <a16:creationId xmlns:a16="http://schemas.microsoft.com/office/drawing/2014/main" id="{04B3613D-35F6-4BA6-B6F9-0482E1D88111}"/>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207625" y="6210660"/>
            <a:ext cx="304800" cy="304800"/>
          </a:xfrm>
          <a:prstGeom prst="rect">
            <a:avLst/>
          </a:prstGeom>
        </p:spPr>
      </p:pic>
    </p:spTree>
    <p:extLst>
      <p:ext uri="{BB962C8B-B14F-4D97-AF65-F5344CB8AC3E}">
        <p14:creationId xmlns:p14="http://schemas.microsoft.com/office/powerpoint/2010/main" val="1207775719"/>
      </p:ext>
    </p:extLst>
  </p:cSld>
  <p:clrMapOvr>
    <a:masterClrMapping/>
  </p:clrMapOvr>
  <mc:AlternateContent xmlns:mc="http://schemas.openxmlformats.org/markup-compatibility/2006">
    <mc:Choice xmlns:p14="http://schemas.microsoft.com/office/powerpoint/2010/main" Requires="p14">
      <p:transition spd="slow" p14:dur="2000" advTm="93835"/>
    </mc:Choice>
    <mc:Fallback>
      <p:transition spd="slow" advTm="93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8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1">
            <a:lum/>
          </a:blip>
          <a:srcRect/>
          <a:stretch>
            <a:fillRect t="-9000" b="-9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1D91F81-C902-4B97-8E71-900AC83E7FFE}"/>
              </a:ext>
            </a:extLst>
          </p:cNvPr>
          <p:cNvSpPr/>
          <p:nvPr/>
        </p:nvSpPr>
        <p:spPr>
          <a:xfrm>
            <a:off x="0" y="0"/>
            <a:ext cx="12192000" cy="6858000"/>
          </a:xfrm>
          <a:prstGeom prst="rect">
            <a:avLst/>
          </a:prstGeom>
          <a:solidFill>
            <a:srgbClr val="324652">
              <a:alpha val="50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D7F8CC4F-FD4F-42AB-8AF6-FDEE97CA7F10}"/>
              </a:ext>
            </a:extLst>
          </p:cNvPr>
          <p:cNvSpPr/>
          <p:nvPr/>
        </p:nvSpPr>
        <p:spPr>
          <a:xfrm>
            <a:off x="0" y="1431081"/>
            <a:ext cx="11169570" cy="3995839"/>
          </a:xfrm>
          <a:prstGeom prst="rect">
            <a:avLst/>
          </a:prstGeom>
          <a:solidFill>
            <a:srgbClr val="293E4B">
              <a:alpha val="95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8" name="组合 37">
            <a:extLst>
              <a:ext uri="{FF2B5EF4-FFF2-40B4-BE49-F238E27FC236}">
                <a16:creationId xmlns:a16="http://schemas.microsoft.com/office/drawing/2014/main" id="{518F4CDB-8B2B-4C7E-94A5-F57D7046C95E}"/>
              </a:ext>
            </a:extLst>
          </p:cNvPr>
          <p:cNvGrpSpPr/>
          <p:nvPr/>
        </p:nvGrpSpPr>
        <p:grpSpPr>
          <a:xfrm>
            <a:off x="5664200" y="244239"/>
            <a:ext cx="863600" cy="101600"/>
            <a:chOff x="4095345" y="2692400"/>
            <a:chExt cx="863600" cy="101600"/>
          </a:xfrm>
        </p:grpSpPr>
        <p:sp>
          <p:nvSpPr>
            <p:cNvPr id="39" name="PA-椭圆 415">
              <a:extLst>
                <a:ext uri="{FF2B5EF4-FFF2-40B4-BE49-F238E27FC236}">
                  <a16:creationId xmlns:a16="http://schemas.microsoft.com/office/drawing/2014/main" id="{42115E76-BF9C-452A-AC27-E38D54A72F89}"/>
                </a:ext>
              </a:extLst>
            </p:cNvPr>
            <p:cNvSpPr/>
            <p:nvPr>
              <p:custDataLst>
                <p:tags r:id="rId3"/>
              </p:custDataLst>
            </p:nvPr>
          </p:nvSpPr>
          <p:spPr>
            <a:xfrm>
              <a:off x="40953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0" name="PA-椭圆 416">
              <a:extLst>
                <a:ext uri="{FF2B5EF4-FFF2-40B4-BE49-F238E27FC236}">
                  <a16:creationId xmlns:a16="http://schemas.microsoft.com/office/drawing/2014/main" id="{FB15B667-0B1F-463D-A55A-4D0C01BD15CE}"/>
                </a:ext>
              </a:extLst>
            </p:cNvPr>
            <p:cNvSpPr/>
            <p:nvPr>
              <p:custDataLst>
                <p:tags r:id="rId4"/>
              </p:custDataLst>
            </p:nvPr>
          </p:nvSpPr>
          <p:spPr>
            <a:xfrm>
              <a:off x="42477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1" name="PA-椭圆 417">
              <a:extLst>
                <a:ext uri="{FF2B5EF4-FFF2-40B4-BE49-F238E27FC236}">
                  <a16:creationId xmlns:a16="http://schemas.microsoft.com/office/drawing/2014/main" id="{362E6055-089C-4F87-8FF4-54A441284987}"/>
                </a:ext>
              </a:extLst>
            </p:cNvPr>
            <p:cNvSpPr/>
            <p:nvPr>
              <p:custDataLst>
                <p:tags r:id="rId5"/>
              </p:custDataLst>
            </p:nvPr>
          </p:nvSpPr>
          <p:spPr>
            <a:xfrm>
              <a:off x="44001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2" name="PA-椭圆 418">
              <a:extLst>
                <a:ext uri="{FF2B5EF4-FFF2-40B4-BE49-F238E27FC236}">
                  <a16:creationId xmlns:a16="http://schemas.microsoft.com/office/drawing/2014/main" id="{880A3632-F353-4EC1-9F16-921E2D5A7B2F}"/>
                </a:ext>
              </a:extLst>
            </p:cNvPr>
            <p:cNvSpPr/>
            <p:nvPr>
              <p:custDataLst>
                <p:tags r:id="rId6"/>
              </p:custDataLst>
            </p:nvPr>
          </p:nvSpPr>
          <p:spPr>
            <a:xfrm>
              <a:off x="45525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4" name="PA-椭圆 419">
              <a:extLst>
                <a:ext uri="{FF2B5EF4-FFF2-40B4-BE49-F238E27FC236}">
                  <a16:creationId xmlns:a16="http://schemas.microsoft.com/office/drawing/2014/main" id="{ED254966-D945-4A84-ACF9-38AA84160943}"/>
                </a:ext>
              </a:extLst>
            </p:cNvPr>
            <p:cNvSpPr/>
            <p:nvPr>
              <p:custDataLst>
                <p:tags r:id="rId7"/>
              </p:custDataLst>
            </p:nvPr>
          </p:nvSpPr>
          <p:spPr>
            <a:xfrm>
              <a:off x="47049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5" name="PA-椭圆 420">
              <a:extLst>
                <a:ext uri="{FF2B5EF4-FFF2-40B4-BE49-F238E27FC236}">
                  <a16:creationId xmlns:a16="http://schemas.microsoft.com/office/drawing/2014/main" id="{38C791F5-E0F2-4551-8F9C-7C4A4B0AEAAA}"/>
                </a:ext>
              </a:extLst>
            </p:cNvPr>
            <p:cNvSpPr/>
            <p:nvPr>
              <p:custDataLst>
                <p:tags r:id="rId8"/>
              </p:custDataLst>
            </p:nvPr>
          </p:nvSpPr>
          <p:spPr>
            <a:xfrm>
              <a:off x="4857345" y="2692400"/>
              <a:ext cx="101600" cy="101600"/>
            </a:xfrm>
            <a:prstGeom prst="ellipse">
              <a:avLst/>
            </a:prstGeom>
            <a:solidFill>
              <a:srgbClr val="FCB01E"/>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14" name="矩形 13">
            <a:extLst>
              <a:ext uri="{FF2B5EF4-FFF2-40B4-BE49-F238E27FC236}">
                <a16:creationId xmlns:a16="http://schemas.microsoft.com/office/drawing/2014/main" id="{4DC81BEE-D65F-4A14-9ABF-852D3A7E38B8}"/>
              </a:ext>
            </a:extLst>
          </p:cNvPr>
          <p:cNvSpPr/>
          <p:nvPr/>
        </p:nvSpPr>
        <p:spPr>
          <a:xfrm>
            <a:off x="2354135" y="2362650"/>
            <a:ext cx="2113693" cy="1862048"/>
          </a:xfrm>
          <a:prstGeom prst="rect">
            <a:avLst/>
          </a:prstGeom>
          <a:noFill/>
        </p:spPr>
        <p:txBody>
          <a:bodyPr wrap="square" lIns="91440" tIns="45720" rIns="91440" bIns="45720">
            <a:spAutoFit/>
          </a:bodyPr>
          <a:lstStyle/>
          <a:p>
            <a:r>
              <a:rPr lang="en-US" altLang="zh-CN" sz="11500" spc="300">
                <a:ln w="0"/>
                <a:solidFill>
                  <a:srgbClr val="FDB01E"/>
                </a:solidFill>
                <a:cs typeface="+mn-ea"/>
                <a:sym typeface="+mn-lt"/>
              </a:rPr>
              <a:t>01</a:t>
            </a:r>
          </a:p>
        </p:txBody>
      </p:sp>
      <p:sp>
        <p:nvSpPr>
          <p:cNvPr id="16" name="矩形 15">
            <a:extLst>
              <a:ext uri="{FF2B5EF4-FFF2-40B4-BE49-F238E27FC236}">
                <a16:creationId xmlns:a16="http://schemas.microsoft.com/office/drawing/2014/main" id="{8CD29702-32A9-4FDC-870E-490D26E7D74E}"/>
              </a:ext>
            </a:extLst>
          </p:cNvPr>
          <p:cNvSpPr/>
          <p:nvPr/>
        </p:nvSpPr>
        <p:spPr>
          <a:xfrm>
            <a:off x="1623003" y="681743"/>
            <a:ext cx="3296237" cy="5494515"/>
          </a:xfrm>
          <a:prstGeom prst="rect">
            <a:avLst/>
          </a:prstGeom>
          <a:noFill/>
          <a:ln w="63500" cap="flat" cmpd="sng" algn="ctr">
            <a:solidFill>
              <a:srgbClr val="FDB01E"/>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17" name="组合 16">
            <a:extLst>
              <a:ext uri="{FF2B5EF4-FFF2-40B4-BE49-F238E27FC236}">
                <a16:creationId xmlns:a16="http://schemas.microsoft.com/office/drawing/2014/main" id="{98A58D90-91C8-4B28-ACCC-97184F56E4C5}"/>
              </a:ext>
            </a:extLst>
          </p:cNvPr>
          <p:cNvGrpSpPr/>
          <p:nvPr/>
        </p:nvGrpSpPr>
        <p:grpSpPr>
          <a:xfrm>
            <a:off x="3955761" y="5330985"/>
            <a:ext cx="997882" cy="313736"/>
            <a:chOff x="3754564" y="4688014"/>
            <a:chExt cx="997882" cy="313736"/>
          </a:xfrm>
        </p:grpSpPr>
        <p:sp>
          <p:nvSpPr>
            <p:cNvPr id="18" name="矩形 17">
              <a:extLst>
                <a:ext uri="{FF2B5EF4-FFF2-40B4-BE49-F238E27FC236}">
                  <a16:creationId xmlns:a16="http://schemas.microsoft.com/office/drawing/2014/main" id="{47368B42-E5F5-4C50-A1EC-578F0A6733D4}"/>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9" name="矩形 18">
              <a:extLst>
                <a:ext uri="{FF2B5EF4-FFF2-40B4-BE49-F238E27FC236}">
                  <a16:creationId xmlns:a16="http://schemas.microsoft.com/office/drawing/2014/main" id="{28F2927B-BEF6-4B6E-9D1D-6D873D38A58D}"/>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0" name="矩形 19">
              <a:extLst>
                <a:ext uri="{FF2B5EF4-FFF2-40B4-BE49-F238E27FC236}">
                  <a16:creationId xmlns:a16="http://schemas.microsoft.com/office/drawing/2014/main" id="{33C92DF0-151E-4C15-9C27-7979780F5B3B}"/>
                </a:ext>
              </a:extLst>
            </p:cNvPr>
            <p:cNvSpPr/>
            <p:nvPr/>
          </p:nvSpPr>
          <p:spPr>
            <a:xfrm>
              <a:off x="3997514" y="4688014"/>
              <a:ext cx="150402" cy="15040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 name="矩形 20">
              <a:extLst>
                <a:ext uri="{FF2B5EF4-FFF2-40B4-BE49-F238E27FC236}">
                  <a16:creationId xmlns:a16="http://schemas.microsoft.com/office/drawing/2014/main" id="{C840779D-F0F4-4BEA-8B93-427691C19C15}"/>
                </a:ext>
              </a:extLst>
            </p:cNvPr>
            <p:cNvSpPr/>
            <p:nvPr/>
          </p:nvSpPr>
          <p:spPr>
            <a:xfrm>
              <a:off x="3754564" y="4834868"/>
              <a:ext cx="115547" cy="11554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22" name="组合 21">
            <a:extLst>
              <a:ext uri="{FF2B5EF4-FFF2-40B4-BE49-F238E27FC236}">
                <a16:creationId xmlns:a16="http://schemas.microsoft.com/office/drawing/2014/main" id="{4E743FB1-12EC-4A71-9455-A86A0E0B9115}"/>
              </a:ext>
            </a:extLst>
          </p:cNvPr>
          <p:cNvGrpSpPr/>
          <p:nvPr/>
        </p:nvGrpSpPr>
        <p:grpSpPr>
          <a:xfrm rot="10800000">
            <a:off x="1623003" y="1227236"/>
            <a:ext cx="997882" cy="313736"/>
            <a:chOff x="3754564" y="4688014"/>
            <a:chExt cx="997882" cy="313736"/>
          </a:xfrm>
        </p:grpSpPr>
        <p:sp>
          <p:nvSpPr>
            <p:cNvPr id="23" name="矩形 22">
              <a:extLst>
                <a:ext uri="{FF2B5EF4-FFF2-40B4-BE49-F238E27FC236}">
                  <a16:creationId xmlns:a16="http://schemas.microsoft.com/office/drawing/2014/main" id="{0AFCB4C3-17F6-486F-8700-82EB742669B6}"/>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4" name="矩形 23">
              <a:extLst>
                <a:ext uri="{FF2B5EF4-FFF2-40B4-BE49-F238E27FC236}">
                  <a16:creationId xmlns:a16="http://schemas.microsoft.com/office/drawing/2014/main" id="{4C9EB2F9-E81B-4F60-9EDA-7BF3617CC5B8}"/>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5" name="矩形 24">
              <a:extLst>
                <a:ext uri="{FF2B5EF4-FFF2-40B4-BE49-F238E27FC236}">
                  <a16:creationId xmlns:a16="http://schemas.microsoft.com/office/drawing/2014/main" id="{2DDAA3BA-162A-468A-BD00-3553F6D7D80C}"/>
                </a:ext>
              </a:extLst>
            </p:cNvPr>
            <p:cNvSpPr/>
            <p:nvPr/>
          </p:nvSpPr>
          <p:spPr>
            <a:xfrm>
              <a:off x="3997514" y="4688014"/>
              <a:ext cx="150402" cy="15040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6" name="矩形 25">
              <a:extLst>
                <a:ext uri="{FF2B5EF4-FFF2-40B4-BE49-F238E27FC236}">
                  <a16:creationId xmlns:a16="http://schemas.microsoft.com/office/drawing/2014/main" id="{0C965451-4CBD-4E4F-91DD-E77C034C3C87}"/>
                </a:ext>
              </a:extLst>
            </p:cNvPr>
            <p:cNvSpPr/>
            <p:nvPr/>
          </p:nvSpPr>
          <p:spPr>
            <a:xfrm>
              <a:off x="3754564" y="4834868"/>
              <a:ext cx="115547" cy="11554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27" name="矩形 26">
            <a:extLst>
              <a:ext uri="{FF2B5EF4-FFF2-40B4-BE49-F238E27FC236}">
                <a16:creationId xmlns:a16="http://schemas.microsoft.com/office/drawing/2014/main" id="{F075E666-B7A8-4BC0-B5C8-A548B169C2CC}"/>
              </a:ext>
            </a:extLst>
          </p:cNvPr>
          <p:cNvSpPr/>
          <p:nvPr/>
        </p:nvSpPr>
        <p:spPr>
          <a:xfrm>
            <a:off x="5559533" y="2598003"/>
            <a:ext cx="3612097" cy="461665"/>
          </a:xfrm>
          <a:prstGeom prst="rect">
            <a:avLst/>
          </a:prstGeom>
          <a:noFill/>
        </p:spPr>
        <p:txBody>
          <a:bodyPr wrap="square" lIns="91440" tIns="45720" rIns="91440" bIns="45720">
            <a:spAutoFit/>
          </a:bodyPr>
          <a:lstStyle/>
          <a:p>
            <a:r>
              <a:rPr lang="en-US" altLang="zh-CN" sz="2400" b="1" dirty="0">
                <a:ln w="0"/>
                <a:solidFill>
                  <a:schemeClr val="bg1"/>
                </a:solidFill>
                <a:cs typeface="+mn-ea"/>
                <a:sym typeface="+mn-lt"/>
              </a:rPr>
              <a:t>DEFINITION</a:t>
            </a:r>
          </a:p>
        </p:txBody>
      </p:sp>
      <p:sp>
        <p:nvSpPr>
          <p:cNvPr id="28" name="矩形 62">
            <a:extLst>
              <a:ext uri="{FF2B5EF4-FFF2-40B4-BE49-F238E27FC236}">
                <a16:creationId xmlns:a16="http://schemas.microsoft.com/office/drawing/2014/main" id="{4E262683-503E-40CC-B1E2-6703790B919B}"/>
              </a:ext>
            </a:extLst>
          </p:cNvPr>
          <p:cNvSpPr/>
          <p:nvPr/>
        </p:nvSpPr>
        <p:spPr>
          <a:xfrm>
            <a:off x="6324600" y="3494314"/>
            <a:ext cx="4944490" cy="900503"/>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pPr>
              <a:lnSpc>
                <a:spcPct val="140000"/>
              </a:lnSpc>
            </a:pPr>
            <a:r>
              <a:rPr lang="en-US" altLang="zh-CN" sz="1300" dirty="0">
                <a:ln w="0"/>
                <a:solidFill>
                  <a:schemeClr val="bg1"/>
                </a:solidFill>
                <a:cs typeface="+mn-ea"/>
                <a:sym typeface="+mn-lt"/>
              </a:rPr>
              <a:t>1. sell the products to personal or family</a:t>
            </a:r>
          </a:p>
          <a:p>
            <a:pPr>
              <a:lnSpc>
                <a:spcPct val="140000"/>
              </a:lnSpc>
            </a:pPr>
            <a:r>
              <a:rPr lang="en-US" altLang="zh-CN" sz="1300" dirty="0">
                <a:ln w="0"/>
                <a:solidFill>
                  <a:schemeClr val="bg1"/>
                </a:solidFill>
                <a:cs typeface="+mn-ea"/>
                <a:sym typeface="+mn-lt"/>
              </a:rPr>
              <a:t>2. Retailers can be both retail and institutional .</a:t>
            </a:r>
          </a:p>
          <a:p>
            <a:pPr>
              <a:lnSpc>
                <a:spcPct val="140000"/>
              </a:lnSpc>
            </a:pPr>
            <a:r>
              <a:rPr lang="en-US" altLang="zh-CN" sz="1300" dirty="0">
                <a:ln w="0"/>
                <a:solidFill>
                  <a:schemeClr val="bg1"/>
                </a:solidFill>
                <a:cs typeface="+mn-ea"/>
                <a:sym typeface="+mn-lt"/>
              </a:rPr>
              <a:t>	</a:t>
            </a:r>
          </a:p>
        </p:txBody>
      </p:sp>
      <p:sp>
        <p:nvSpPr>
          <p:cNvPr id="4" name="TextBox 3">
            <a:extLst>
              <a:ext uri="{FF2B5EF4-FFF2-40B4-BE49-F238E27FC236}">
                <a16:creationId xmlns:a16="http://schemas.microsoft.com/office/drawing/2014/main" id="{3037026B-B8F4-46D7-8463-BF226E7ED137}"/>
              </a:ext>
            </a:extLst>
          </p:cNvPr>
          <p:cNvSpPr txBox="1"/>
          <p:nvPr/>
        </p:nvSpPr>
        <p:spPr>
          <a:xfrm>
            <a:off x="5526314" y="3655487"/>
            <a:ext cx="1291771" cy="369332"/>
          </a:xfrm>
          <a:prstGeom prst="rect">
            <a:avLst/>
          </a:prstGeom>
          <a:noFill/>
        </p:spPr>
        <p:txBody>
          <a:bodyPr wrap="square" rtlCol="0">
            <a:spAutoFit/>
          </a:bodyPr>
          <a:lstStyle/>
          <a:p>
            <a:r>
              <a:rPr lang="en-US" dirty="0">
                <a:ln w="0"/>
                <a:solidFill>
                  <a:schemeClr val="bg1"/>
                </a:solidFill>
                <a:cs typeface="+mn-ea"/>
              </a:rPr>
              <a:t>Retail</a:t>
            </a:r>
          </a:p>
        </p:txBody>
      </p:sp>
      <p:pic>
        <p:nvPicPr>
          <p:cNvPr id="5" name="Recorded Sound">
            <a:hlinkClick r:id="" action="ppaction://media"/>
            <a:extLst>
              <a:ext uri="{FF2B5EF4-FFF2-40B4-BE49-F238E27FC236}">
                <a16:creationId xmlns:a16="http://schemas.microsoft.com/office/drawing/2014/main" id="{C859D311-002B-435B-AEDF-DA8DDE0DF556}"/>
              </a:ext>
            </a:extLst>
          </p:cNvPr>
          <p:cNvPicPr>
            <a:picLocks noChangeAspect="1"/>
          </p:cNvPicPr>
          <p:nvPr>
            <a:audioFile r:link="rId2"/>
            <p:extLst>
              <p:ext uri="{DAA4B4D4-6D71-4841-9C94-3DE7FCFB9230}">
                <p14:media xmlns:p14="http://schemas.microsoft.com/office/powerpoint/2010/main" r:embed="rId1"/>
              </p:ext>
            </p:extLst>
          </p:nvPr>
        </p:nvPicPr>
        <p:blipFill>
          <a:blip r:embed="rId12">
            <a:duotone>
              <a:prstClr val="black"/>
              <a:schemeClr val="accent4">
                <a:tint val="45000"/>
                <a:satMod val="400000"/>
              </a:schemeClr>
            </a:duotone>
          </a:blip>
          <a:stretch>
            <a:fillRect/>
          </a:stretch>
        </p:blipFill>
        <p:spPr>
          <a:xfrm>
            <a:off x="182749" y="5033559"/>
            <a:ext cx="304800" cy="304800"/>
          </a:xfrm>
          <a:prstGeom prst="rect">
            <a:avLst/>
          </a:prstGeom>
        </p:spPr>
      </p:pic>
    </p:spTree>
    <p:extLst>
      <p:ext uri="{BB962C8B-B14F-4D97-AF65-F5344CB8AC3E}">
        <p14:creationId xmlns:p14="http://schemas.microsoft.com/office/powerpoint/2010/main" val="1140364629"/>
      </p:ext>
    </p:extLst>
  </p:cSld>
  <p:clrMapOvr>
    <a:masterClrMapping/>
  </p:clrMapOvr>
  <mc:AlternateContent xmlns:mc="http://schemas.openxmlformats.org/markup-compatibility/2006">
    <mc:Choice xmlns:p14="http://schemas.microsoft.com/office/powerpoint/2010/main" Requires="p14">
      <p:transition spd="slow" p14:dur="2000" advTm="26995"/>
    </mc:Choice>
    <mc:Fallback>
      <p:transition spd="slow" advTm="26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9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1">
            <a:lum/>
          </a:blip>
          <a:srcRect/>
          <a:stretch>
            <a:fillRect t="-9000" b="-9000"/>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7F8CC4F-FD4F-42AB-8AF6-FDEE97CA7F10}"/>
              </a:ext>
            </a:extLst>
          </p:cNvPr>
          <p:cNvSpPr/>
          <p:nvPr/>
        </p:nvSpPr>
        <p:spPr>
          <a:xfrm>
            <a:off x="-25400" y="0"/>
            <a:ext cx="12192000" cy="6858000"/>
          </a:xfrm>
          <a:prstGeom prst="rect">
            <a:avLst/>
          </a:prstGeom>
          <a:solidFill>
            <a:srgbClr val="293E4B">
              <a:alpha val="95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8" name="组合 17">
            <a:extLst>
              <a:ext uri="{FF2B5EF4-FFF2-40B4-BE49-F238E27FC236}">
                <a16:creationId xmlns:a16="http://schemas.microsoft.com/office/drawing/2014/main" id="{E39A762A-8FCA-4A3B-A864-59395F7474A0}"/>
              </a:ext>
            </a:extLst>
          </p:cNvPr>
          <p:cNvGrpSpPr/>
          <p:nvPr/>
        </p:nvGrpSpPr>
        <p:grpSpPr>
          <a:xfrm>
            <a:off x="4906201" y="1522240"/>
            <a:ext cx="2379598" cy="4761576"/>
            <a:chOff x="6232013" y="1075200"/>
            <a:chExt cx="2379598" cy="4761576"/>
          </a:xfrm>
        </p:grpSpPr>
        <p:pic>
          <p:nvPicPr>
            <p:cNvPr id="19" name="图片 18">
              <a:extLst>
                <a:ext uri="{FF2B5EF4-FFF2-40B4-BE49-F238E27FC236}">
                  <a16:creationId xmlns:a16="http://schemas.microsoft.com/office/drawing/2014/main" id="{25B927DB-310A-46A8-B8A1-BA957E82356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32013" y="1075200"/>
              <a:ext cx="2379598" cy="4761576"/>
            </a:xfrm>
            <a:prstGeom prst="rect">
              <a:avLst/>
            </a:prstGeom>
            <a:effectLst>
              <a:outerShdw blurRad="190500" dist="38100" dir="5400000" sx="101000" sy="101000" algn="t" rotWithShape="0">
                <a:prstClr val="black">
                  <a:alpha val="30000"/>
                </a:prstClr>
              </a:outerShdw>
            </a:effectLst>
          </p:spPr>
        </p:pic>
        <p:sp>
          <p:nvSpPr>
            <p:cNvPr id="20" name="矩形 19">
              <a:extLst>
                <a:ext uri="{FF2B5EF4-FFF2-40B4-BE49-F238E27FC236}">
                  <a16:creationId xmlns:a16="http://schemas.microsoft.com/office/drawing/2014/main" id="{E2BE5491-BEA3-4601-9A38-FF97EDE2C3D9}"/>
                </a:ext>
              </a:extLst>
            </p:cNvPr>
            <p:cNvSpPr/>
            <p:nvPr/>
          </p:nvSpPr>
          <p:spPr>
            <a:xfrm>
              <a:off x="6386513" y="1605279"/>
              <a:ext cx="2084954" cy="3695383"/>
            </a:xfrm>
            <a:prstGeom prst="rect">
              <a:avLst/>
            </a:prstGeom>
            <a:blipFill dpi="0" rotWithShape="1">
              <a:blip r:embed="rId13"/>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2" name="矩形 21">
            <a:extLst>
              <a:ext uri="{FF2B5EF4-FFF2-40B4-BE49-F238E27FC236}">
                <a16:creationId xmlns:a16="http://schemas.microsoft.com/office/drawing/2014/main" id="{0AB89B4A-0712-4422-BF88-2F2FE2B49D13}"/>
              </a:ext>
            </a:extLst>
          </p:cNvPr>
          <p:cNvSpPr/>
          <p:nvPr/>
        </p:nvSpPr>
        <p:spPr>
          <a:xfrm>
            <a:off x="7191592" y="3811123"/>
            <a:ext cx="2241968" cy="12387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矩形 22">
            <a:extLst>
              <a:ext uri="{FF2B5EF4-FFF2-40B4-BE49-F238E27FC236}">
                <a16:creationId xmlns:a16="http://schemas.microsoft.com/office/drawing/2014/main" id="{ADFBD656-8F90-4959-BD86-D11F04A709A1}"/>
              </a:ext>
            </a:extLst>
          </p:cNvPr>
          <p:cNvSpPr/>
          <p:nvPr/>
        </p:nvSpPr>
        <p:spPr>
          <a:xfrm>
            <a:off x="7191593" y="4580789"/>
            <a:ext cx="2689008" cy="12387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5" name="矩形 24">
            <a:extLst>
              <a:ext uri="{FF2B5EF4-FFF2-40B4-BE49-F238E27FC236}">
                <a16:creationId xmlns:a16="http://schemas.microsoft.com/office/drawing/2014/main" id="{B9EDF109-FDD7-4CCD-8B6B-FA7893381654}"/>
              </a:ext>
            </a:extLst>
          </p:cNvPr>
          <p:cNvSpPr/>
          <p:nvPr/>
        </p:nvSpPr>
        <p:spPr>
          <a:xfrm>
            <a:off x="7185572" y="5262297"/>
            <a:ext cx="1643798" cy="12387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7" name="矩形 26">
            <a:extLst>
              <a:ext uri="{FF2B5EF4-FFF2-40B4-BE49-F238E27FC236}">
                <a16:creationId xmlns:a16="http://schemas.microsoft.com/office/drawing/2014/main" id="{D03C3701-E69F-4FA4-B2D1-3162C4E45805}"/>
              </a:ext>
            </a:extLst>
          </p:cNvPr>
          <p:cNvSpPr/>
          <p:nvPr/>
        </p:nvSpPr>
        <p:spPr>
          <a:xfrm>
            <a:off x="7145655" y="3491826"/>
            <a:ext cx="2157489" cy="292388"/>
          </a:xfrm>
          <a:prstGeom prst="rect">
            <a:avLst/>
          </a:prstGeom>
          <a:noFill/>
        </p:spPr>
        <p:txBody>
          <a:bodyPr wrap="square" lIns="91440" tIns="45720" rIns="91440" bIns="45720">
            <a:spAutoFit/>
          </a:bodyPr>
          <a:lstStyle/>
          <a:p>
            <a:pPr algn="ctr"/>
            <a:r>
              <a:rPr lang="en-US" altLang="zh-CN" sz="1300" b="1" dirty="0">
                <a:ln w="0"/>
                <a:solidFill>
                  <a:schemeClr val="bg1"/>
                </a:solidFill>
                <a:cs typeface="+mn-ea"/>
                <a:sym typeface="+mn-lt"/>
              </a:rPr>
              <a:t>“Fixed location” retail</a:t>
            </a:r>
          </a:p>
        </p:txBody>
      </p:sp>
      <p:sp>
        <p:nvSpPr>
          <p:cNvPr id="28" name="矩形 27">
            <a:extLst>
              <a:ext uri="{FF2B5EF4-FFF2-40B4-BE49-F238E27FC236}">
                <a16:creationId xmlns:a16="http://schemas.microsoft.com/office/drawing/2014/main" id="{039C95DC-0B3D-41F5-AD79-CCFD1A4F47B5}"/>
              </a:ext>
            </a:extLst>
          </p:cNvPr>
          <p:cNvSpPr/>
          <p:nvPr/>
        </p:nvSpPr>
        <p:spPr>
          <a:xfrm>
            <a:off x="7073744" y="4225619"/>
            <a:ext cx="1967682" cy="292388"/>
          </a:xfrm>
          <a:prstGeom prst="rect">
            <a:avLst/>
          </a:prstGeom>
          <a:noFill/>
        </p:spPr>
        <p:txBody>
          <a:bodyPr wrap="square" lIns="91440" tIns="45720" rIns="91440" bIns="45720">
            <a:spAutoFit/>
          </a:bodyPr>
          <a:lstStyle/>
          <a:p>
            <a:pPr algn="ctr"/>
            <a:r>
              <a:rPr lang="en-US" altLang="zh-CN" sz="1300" b="1" dirty="0">
                <a:ln w="0"/>
                <a:solidFill>
                  <a:schemeClr val="bg1"/>
                </a:solidFill>
                <a:cs typeface="+mn-ea"/>
                <a:sym typeface="+mn-lt"/>
              </a:rPr>
              <a:t>Discount Stores</a:t>
            </a:r>
          </a:p>
        </p:txBody>
      </p:sp>
      <p:sp>
        <p:nvSpPr>
          <p:cNvPr id="33" name="矩形 32">
            <a:extLst>
              <a:ext uri="{FF2B5EF4-FFF2-40B4-BE49-F238E27FC236}">
                <a16:creationId xmlns:a16="http://schemas.microsoft.com/office/drawing/2014/main" id="{CE0B1305-3489-4F94-96BE-C98752DB7B37}"/>
              </a:ext>
            </a:extLst>
          </p:cNvPr>
          <p:cNvSpPr/>
          <p:nvPr/>
        </p:nvSpPr>
        <p:spPr>
          <a:xfrm>
            <a:off x="7285799" y="4963652"/>
            <a:ext cx="1656622" cy="292388"/>
          </a:xfrm>
          <a:prstGeom prst="rect">
            <a:avLst/>
          </a:prstGeom>
          <a:noFill/>
        </p:spPr>
        <p:txBody>
          <a:bodyPr wrap="square" lIns="91440" tIns="45720" rIns="91440" bIns="45720">
            <a:spAutoFit/>
          </a:bodyPr>
          <a:lstStyle/>
          <a:p>
            <a:pPr algn="ctr"/>
            <a:r>
              <a:rPr lang="en-US" altLang="zh-CN" sz="1300" b="1" dirty="0">
                <a:ln w="0"/>
                <a:solidFill>
                  <a:schemeClr val="bg1"/>
                </a:solidFill>
                <a:cs typeface="+mn-ea"/>
                <a:sym typeface="+mn-lt"/>
              </a:rPr>
              <a:t>Vending Machines</a:t>
            </a:r>
          </a:p>
        </p:txBody>
      </p:sp>
      <p:sp>
        <p:nvSpPr>
          <p:cNvPr id="44" name="矩形 43">
            <a:extLst>
              <a:ext uri="{FF2B5EF4-FFF2-40B4-BE49-F238E27FC236}">
                <a16:creationId xmlns:a16="http://schemas.microsoft.com/office/drawing/2014/main" id="{CA333DB9-0165-4918-A3D8-D308E69183A4}"/>
              </a:ext>
            </a:extLst>
          </p:cNvPr>
          <p:cNvSpPr/>
          <p:nvPr/>
        </p:nvSpPr>
        <p:spPr>
          <a:xfrm rot="10800000">
            <a:off x="2815773" y="3237815"/>
            <a:ext cx="2196000" cy="12387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6" name="矩形 45">
            <a:extLst>
              <a:ext uri="{FF2B5EF4-FFF2-40B4-BE49-F238E27FC236}">
                <a16:creationId xmlns:a16="http://schemas.microsoft.com/office/drawing/2014/main" id="{40241C67-EEF7-48FF-8C94-0C3ACDA7A4C2}"/>
              </a:ext>
            </a:extLst>
          </p:cNvPr>
          <p:cNvSpPr/>
          <p:nvPr/>
        </p:nvSpPr>
        <p:spPr>
          <a:xfrm rot="10800000">
            <a:off x="2311400" y="4095064"/>
            <a:ext cx="2700373" cy="12387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7" name="矩形 46">
            <a:extLst>
              <a:ext uri="{FF2B5EF4-FFF2-40B4-BE49-F238E27FC236}">
                <a16:creationId xmlns:a16="http://schemas.microsoft.com/office/drawing/2014/main" id="{0BD7AC1E-2A8E-4720-BADF-F1CFD17B403C}"/>
              </a:ext>
            </a:extLst>
          </p:cNvPr>
          <p:cNvSpPr/>
          <p:nvPr/>
        </p:nvSpPr>
        <p:spPr>
          <a:xfrm rot="10800000">
            <a:off x="2555238" y="4894919"/>
            <a:ext cx="2456533" cy="12387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6" name="矩形 55">
            <a:extLst>
              <a:ext uri="{FF2B5EF4-FFF2-40B4-BE49-F238E27FC236}">
                <a16:creationId xmlns:a16="http://schemas.microsoft.com/office/drawing/2014/main" id="{E8968D02-5C0E-4609-BDB9-869388424F8F}"/>
              </a:ext>
            </a:extLst>
          </p:cNvPr>
          <p:cNvSpPr/>
          <p:nvPr/>
        </p:nvSpPr>
        <p:spPr>
          <a:xfrm rot="10800000">
            <a:off x="2716529" y="5531042"/>
            <a:ext cx="2295242" cy="12387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7" name="矩形 56">
            <a:extLst>
              <a:ext uri="{FF2B5EF4-FFF2-40B4-BE49-F238E27FC236}">
                <a16:creationId xmlns:a16="http://schemas.microsoft.com/office/drawing/2014/main" id="{6AEA9A07-20ED-493A-ADA9-90396945684A}"/>
              </a:ext>
            </a:extLst>
          </p:cNvPr>
          <p:cNvSpPr/>
          <p:nvPr/>
        </p:nvSpPr>
        <p:spPr>
          <a:xfrm>
            <a:off x="3196591" y="2895204"/>
            <a:ext cx="1656622" cy="292388"/>
          </a:xfrm>
          <a:prstGeom prst="rect">
            <a:avLst/>
          </a:prstGeom>
          <a:noFill/>
        </p:spPr>
        <p:txBody>
          <a:bodyPr wrap="square" lIns="91440" tIns="45720" rIns="91440" bIns="45720">
            <a:spAutoFit/>
          </a:bodyPr>
          <a:lstStyle/>
          <a:p>
            <a:pPr algn="r"/>
            <a:r>
              <a:rPr lang="en-US" altLang="zh-CN" sz="1300" b="1" dirty="0">
                <a:ln w="0"/>
                <a:solidFill>
                  <a:schemeClr val="bg1"/>
                </a:solidFill>
                <a:cs typeface="+mn-ea"/>
                <a:sym typeface="+mn-lt"/>
              </a:rPr>
              <a:t>Mobile Retail</a:t>
            </a:r>
          </a:p>
        </p:txBody>
      </p:sp>
      <p:sp>
        <p:nvSpPr>
          <p:cNvPr id="58" name="矩形 57">
            <a:extLst>
              <a:ext uri="{FF2B5EF4-FFF2-40B4-BE49-F238E27FC236}">
                <a16:creationId xmlns:a16="http://schemas.microsoft.com/office/drawing/2014/main" id="{E577C659-DDE0-4FB3-BBFD-DD4A82DB27D7}"/>
              </a:ext>
            </a:extLst>
          </p:cNvPr>
          <p:cNvSpPr/>
          <p:nvPr/>
        </p:nvSpPr>
        <p:spPr>
          <a:xfrm>
            <a:off x="3249579" y="3766199"/>
            <a:ext cx="1656622" cy="292388"/>
          </a:xfrm>
          <a:prstGeom prst="rect">
            <a:avLst/>
          </a:prstGeom>
          <a:noFill/>
        </p:spPr>
        <p:txBody>
          <a:bodyPr wrap="square" lIns="91440" tIns="45720" rIns="91440" bIns="45720">
            <a:spAutoFit/>
          </a:bodyPr>
          <a:lstStyle/>
          <a:p>
            <a:pPr algn="r"/>
            <a:r>
              <a:rPr lang="en-US" altLang="zh-CN" sz="1300" b="1" dirty="0">
                <a:ln w="0"/>
                <a:solidFill>
                  <a:schemeClr val="bg1"/>
                </a:solidFill>
                <a:cs typeface="+mn-ea"/>
                <a:sym typeface="+mn-lt"/>
              </a:rPr>
              <a:t>Internet Retail</a:t>
            </a:r>
          </a:p>
        </p:txBody>
      </p:sp>
      <p:sp>
        <p:nvSpPr>
          <p:cNvPr id="59" name="矩形 58">
            <a:extLst>
              <a:ext uri="{FF2B5EF4-FFF2-40B4-BE49-F238E27FC236}">
                <a16:creationId xmlns:a16="http://schemas.microsoft.com/office/drawing/2014/main" id="{13E3BEEC-756A-4E03-9D50-821B1AE1024F}"/>
              </a:ext>
            </a:extLst>
          </p:cNvPr>
          <p:cNvSpPr/>
          <p:nvPr/>
        </p:nvSpPr>
        <p:spPr>
          <a:xfrm>
            <a:off x="2594802" y="4567333"/>
            <a:ext cx="2265462" cy="292388"/>
          </a:xfrm>
          <a:prstGeom prst="rect">
            <a:avLst/>
          </a:prstGeom>
          <a:noFill/>
        </p:spPr>
        <p:txBody>
          <a:bodyPr wrap="square" lIns="91440" tIns="45720" rIns="91440" bIns="45720">
            <a:spAutoFit/>
          </a:bodyPr>
          <a:lstStyle/>
          <a:p>
            <a:pPr algn="r"/>
            <a:r>
              <a:rPr lang="en-US" altLang="zh-CN" sz="1300" b="1" dirty="0">
                <a:ln w="0"/>
                <a:solidFill>
                  <a:schemeClr val="bg1"/>
                </a:solidFill>
                <a:cs typeface="+mn-ea"/>
                <a:sym typeface="+mn-lt"/>
              </a:rPr>
              <a:t>Supermarket</a:t>
            </a:r>
          </a:p>
        </p:txBody>
      </p:sp>
      <p:sp>
        <p:nvSpPr>
          <p:cNvPr id="61" name="矩形 60">
            <a:extLst>
              <a:ext uri="{FF2B5EF4-FFF2-40B4-BE49-F238E27FC236}">
                <a16:creationId xmlns:a16="http://schemas.microsoft.com/office/drawing/2014/main" id="{8B509D0E-498B-4011-B5E5-98B5263DDC10}"/>
              </a:ext>
            </a:extLst>
          </p:cNvPr>
          <p:cNvSpPr/>
          <p:nvPr/>
        </p:nvSpPr>
        <p:spPr>
          <a:xfrm>
            <a:off x="3196591" y="5232926"/>
            <a:ext cx="1656622" cy="292388"/>
          </a:xfrm>
          <a:prstGeom prst="rect">
            <a:avLst/>
          </a:prstGeom>
          <a:noFill/>
        </p:spPr>
        <p:txBody>
          <a:bodyPr wrap="square" lIns="91440" tIns="45720" rIns="91440" bIns="45720">
            <a:spAutoFit/>
          </a:bodyPr>
          <a:lstStyle/>
          <a:p>
            <a:pPr algn="r"/>
            <a:r>
              <a:rPr lang="en-US" altLang="zh-CN" sz="1300" b="1" dirty="0">
                <a:ln w="0"/>
                <a:solidFill>
                  <a:schemeClr val="bg1"/>
                </a:solidFill>
                <a:cs typeface="+mn-ea"/>
                <a:sym typeface="+mn-lt"/>
              </a:rPr>
              <a:t>Temporary shops</a:t>
            </a:r>
          </a:p>
        </p:txBody>
      </p:sp>
      <p:sp>
        <p:nvSpPr>
          <p:cNvPr id="62" name="矩形 61">
            <a:extLst>
              <a:ext uri="{FF2B5EF4-FFF2-40B4-BE49-F238E27FC236}">
                <a16:creationId xmlns:a16="http://schemas.microsoft.com/office/drawing/2014/main" id="{13412F94-6F0A-425D-9F33-9061A181516E}"/>
              </a:ext>
            </a:extLst>
          </p:cNvPr>
          <p:cNvSpPr/>
          <p:nvPr/>
        </p:nvSpPr>
        <p:spPr>
          <a:xfrm>
            <a:off x="3688502" y="444375"/>
            <a:ext cx="4814996" cy="461665"/>
          </a:xfrm>
          <a:prstGeom prst="rect">
            <a:avLst/>
          </a:prstGeom>
          <a:noFill/>
        </p:spPr>
        <p:txBody>
          <a:bodyPr wrap="square" lIns="91440" tIns="45720" rIns="91440" bIns="45720">
            <a:spAutoFit/>
          </a:bodyPr>
          <a:lstStyle/>
          <a:p>
            <a:pPr algn="ctr"/>
            <a:r>
              <a:rPr lang="en-US" altLang="zh-CN" sz="2400" b="1" dirty="0">
                <a:ln w="0"/>
                <a:solidFill>
                  <a:schemeClr val="bg1"/>
                </a:solidFill>
                <a:cs typeface="+mn-ea"/>
                <a:sym typeface="+mn-lt"/>
              </a:rPr>
              <a:t>7 TYPES OF ACTIVITIES</a:t>
            </a:r>
          </a:p>
        </p:txBody>
      </p:sp>
      <p:grpSp>
        <p:nvGrpSpPr>
          <p:cNvPr id="54" name="组合 53">
            <a:extLst>
              <a:ext uri="{FF2B5EF4-FFF2-40B4-BE49-F238E27FC236}">
                <a16:creationId xmlns:a16="http://schemas.microsoft.com/office/drawing/2014/main" id="{F52A1F26-C74B-4421-8CF1-65CBE5B53D7F}"/>
              </a:ext>
            </a:extLst>
          </p:cNvPr>
          <p:cNvGrpSpPr/>
          <p:nvPr/>
        </p:nvGrpSpPr>
        <p:grpSpPr>
          <a:xfrm>
            <a:off x="5664200" y="244239"/>
            <a:ext cx="863600" cy="101600"/>
            <a:chOff x="4095345" y="2692400"/>
            <a:chExt cx="863600" cy="101600"/>
          </a:xfrm>
        </p:grpSpPr>
        <p:sp>
          <p:nvSpPr>
            <p:cNvPr id="55" name="PA-椭圆 415">
              <a:extLst>
                <a:ext uri="{FF2B5EF4-FFF2-40B4-BE49-F238E27FC236}">
                  <a16:creationId xmlns:a16="http://schemas.microsoft.com/office/drawing/2014/main" id="{6F937596-75F2-4A99-A87C-FA4AD9281E9A}"/>
                </a:ext>
              </a:extLst>
            </p:cNvPr>
            <p:cNvSpPr/>
            <p:nvPr>
              <p:custDataLst>
                <p:tags r:id="rId3"/>
              </p:custDataLst>
            </p:nvPr>
          </p:nvSpPr>
          <p:spPr>
            <a:xfrm>
              <a:off x="40953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8" name="PA-椭圆 416">
              <a:extLst>
                <a:ext uri="{FF2B5EF4-FFF2-40B4-BE49-F238E27FC236}">
                  <a16:creationId xmlns:a16="http://schemas.microsoft.com/office/drawing/2014/main" id="{5E1C5DDF-EEB2-403F-8144-BB8233E9A966}"/>
                </a:ext>
              </a:extLst>
            </p:cNvPr>
            <p:cNvSpPr/>
            <p:nvPr>
              <p:custDataLst>
                <p:tags r:id="rId4"/>
              </p:custDataLst>
            </p:nvPr>
          </p:nvSpPr>
          <p:spPr>
            <a:xfrm>
              <a:off x="42477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9" name="PA-椭圆 417">
              <a:extLst>
                <a:ext uri="{FF2B5EF4-FFF2-40B4-BE49-F238E27FC236}">
                  <a16:creationId xmlns:a16="http://schemas.microsoft.com/office/drawing/2014/main" id="{067601C7-A930-491C-9190-35D0F114F929}"/>
                </a:ext>
              </a:extLst>
            </p:cNvPr>
            <p:cNvSpPr/>
            <p:nvPr>
              <p:custDataLst>
                <p:tags r:id="rId5"/>
              </p:custDataLst>
            </p:nvPr>
          </p:nvSpPr>
          <p:spPr>
            <a:xfrm>
              <a:off x="44001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0" name="PA-椭圆 418">
              <a:extLst>
                <a:ext uri="{FF2B5EF4-FFF2-40B4-BE49-F238E27FC236}">
                  <a16:creationId xmlns:a16="http://schemas.microsoft.com/office/drawing/2014/main" id="{79AE06BD-F6FA-4F4D-A457-956373D78F0E}"/>
                </a:ext>
              </a:extLst>
            </p:cNvPr>
            <p:cNvSpPr/>
            <p:nvPr>
              <p:custDataLst>
                <p:tags r:id="rId6"/>
              </p:custDataLst>
            </p:nvPr>
          </p:nvSpPr>
          <p:spPr>
            <a:xfrm>
              <a:off x="45525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1" name="PA-椭圆 419">
              <a:extLst>
                <a:ext uri="{FF2B5EF4-FFF2-40B4-BE49-F238E27FC236}">
                  <a16:creationId xmlns:a16="http://schemas.microsoft.com/office/drawing/2014/main" id="{AEF35F33-94A8-491A-B61F-B9EA9AEDC2B2}"/>
                </a:ext>
              </a:extLst>
            </p:cNvPr>
            <p:cNvSpPr/>
            <p:nvPr>
              <p:custDataLst>
                <p:tags r:id="rId7"/>
              </p:custDataLst>
            </p:nvPr>
          </p:nvSpPr>
          <p:spPr>
            <a:xfrm>
              <a:off x="47049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2" name="PA-椭圆 420">
              <a:extLst>
                <a:ext uri="{FF2B5EF4-FFF2-40B4-BE49-F238E27FC236}">
                  <a16:creationId xmlns:a16="http://schemas.microsoft.com/office/drawing/2014/main" id="{855BC6A8-A976-431D-87D0-4C4C4B0AE0C8}"/>
                </a:ext>
              </a:extLst>
            </p:cNvPr>
            <p:cNvSpPr/>
            <p:nvPr>
              <p:custDataLst>
                <p:tags r:id="rId8"/>
              </p:custDataLst>
            </p:nvPr>
          </p:nvSpPr>
          <p:spPr>
            <a:xfrm>
              <a:off x="4857345" y="2692400"/>
              <a:ext cx="101600" cy="101600"/>
            </a:xfrm>
            <a:prstGeom prst="ellipse">
              <a:avLst/>
            </a:prstGeom>
            <a:solidFill>
              <a:srgbClr val="FCB01E"/>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pic>
        <p:nvPicPr>
          <p:cNvPr id="2" name="Recorded Sound">
            <a:hlinkClick r:id="" action="ppaction://media"/>
            <a:extLst>
              <a:ext uri="{FF2B5EF4-FFF2-40B4-BE49-F238E27FC236}">
                <a16:creationId xmlns:a16="http://schemas.microsoft.com/office/drawing/2014/main" id="{6E079420-443A-446A-B767-32EB365DED4F}"/>
              </a:ext>
            </a:extLst>
          </p:cNvPr>
          <p:cNvPicPr>
            <a:picLocks noChangeAspect="1"/>
          </p:cNvPicPr>
          <p:nvPr>
            <a:audioFile r:link="rId2"/>
            <p:extLst>
              <p:ext uri="{DAA4B4D4-6D71-4841-9C94-3DE7FCFB9230}">
                <p14:media xmlns:p14="http://schemas.microsoft.com/office/powerpoint/2010/main" r:embed="rId1"/>
              </p:ext>
            </p:extLst>
          </p:nvPr>
        </p:nvPicPr>
        <p:blipFill>
          <a:blip r:embed="rId14">
            <a:duotone>
              <a:prstClr val="black"/>
              <a:schemeClr val="accent4">
                <a:tint val="45000"/>
                <a:satMod val="400000"/>
              </a:schemeClr>
            </a:duotone>
          </a:blip>
          <a:stretch>
            <a:fillRect/>
          </a:stretch>
        </p:blipFill>
        <p:spPr>
          <a:xfrm>
            <a:off x="203527" y="6031599"/>
            <a:ext cx="304800" cy="304800"/>
          </a:xfrm>
          <a:prstGeom prst="rect">
            <a:avLst/>
          </a:prstGeom>
        </p:spPr>
      </p:pic>
    </p:spTree>
    <p:extLst>
      <p:ext uri="{BB962C8B-B14F-4D97-AF65-F5344CB8AC3E}">
        <p14:creationId xmlns:p14="http://schemas.microsoft.com/office/powerpoint/2010/main" val="4193018313"/>
      </p:ext>
    </p:extLst>
  </p:cSld>
  <p:clrMapOvr>
    <a:masterClrMapping/>
  </p:clrMapOvr>
  <mc:AlternateContent xmlns:mc="http://schemas.openxmlformats.org/markup-compatibility/2006">
    <mc:Choice xmlns:p14="http://schemas.microsoft.com/office/powerpoint/2010/main" Requires="p14">
      <p:transition spd="slow" p14:dur="2000" advTm="44609"/>
    </mc:Choice>
    <mc:Fallback>
      <p:transition spd="slow" advTm="44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6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1">
            <a:lum/>
          </a:blip>
          <a:srcRect/>
          <a:stretch>
            <a:fillRect t="-9000" b="-9000"/>
          </a:stretch>
        </a:blip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10CB614F-4B3A-4DFD-B67F-CC5EDDE93D09}"/>
              </a:ext>
            </a:extLst>
          </p:cNvPr>
          <p:cNvSpPr/>
          <p:nvPr/>
        </p:nvSpPr>
        <p:spPr>
          <a:xfrm>
            <a:off x="0" y="-11084"/>
            <a:ext cx="12192000" cy="5696422"/>
          </a:xfrm>
          <a:prstGeom prst="rect">
            <a:avLst/>
          </a:prstGeom>
          <a:solidFill>
            <a:srgbClr val="293E4B">
              <a:alpha val="95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a:extLst>
              <a:ext uri="{FF2B5EF4-FFF2-40B4-BE49-F238E27FC236}">
                <a16:creationId xmlns:a16="http://schemas.microsoft.com/office/drawing/2014/main" id="{13D06216-EA76-40BC-A158-0BB646166B09}"/>
              </a:ext>
            </a:extLst>
          </p:cNvPr>
          <p:cNvSpPr/>
          <p:nvPr/>
        </p:nvSpPr>
        <p:spPr>
          <a:xfrm>
            <a:off x="0" y="5696422"/>
            <a:ext cx="12192000" cy="1161578"/>
          </a:xfrm>
          <a:prstGeom prst="rect">
            <a:avLst/>
          </a:prstGeom>
          <a:solidFill>
            <a:schemeClr val="bg1">
              <a:lumMod val="95000"/>
              <a:alpha val="95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a:extLst>
              <a:ext uri="{FF2B5EF4-FFF2-40B4-BE49-F238E27FC236}">
                <a16:creationId xmlns:a16="http://schemas.microsoft.com/office/drawing/2014/main" id="{0296DE74-5EEB-4637-A4AC-C5B5D4418887}"/>
              </a:ext>
            </a:extLst>
          </p:cNvPr>
          <p:cNvSpPr/>
          <p:nvPr/>
        </p:nvSpPr>
        <p:spPr>
          <a:xfrm>
            <a:off x="1495684" y="2711649"/>
            <a:ext cx="1016023" cy="101602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 name="矩形 20">
            <a:extLst>
              <a:ext uri="{FF2B5EF4-FFF2-40B4-BE49-F238E27FC236}">
                <a16:creationId xmlns:a16="http://schemas.microsoft.com/office/drawing/2014/main" id="{49828D40-44D0-4874-AA80-E2918B4D6453}"/>
              </a:ext>
            </a:extLst>
          </p:cNvPr>
          <p:cNvSpPr/>
          <p:nvPr/>
        </p:nvSpPr>
        <p:spPr>
          <a:xfrm>
            <a:off x="4198705" y="2711649"/>
            <a:ext cx="1016023" cy="101602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2" name="矩形 21">
            <a:extLst>
              <a:ext uri="{FF2B5EF4-FFF2-40B4-BE49-F238E27FC236}">
                <a16:creationId xmlns:a16="http://schemas.microsoft.com/office/drawing/2014/main" id="{662F46B1-0D78-4697-A334-55893A194B77}"/>
              </a:ext>
            </a:extLst>
          </p:cNvPr>
          <p:cNvSpPr/>
          <p:nvPr/>
        </p:nvSpPr>
        <p:spPr>
          <a:xfrm>
            <a:off x="6901725" y="2711649"/>
            <a:ext cx="1016023" cy="101602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矩形 22">
            <a:extLst>
              <a:ext uri="{FF2B5EF4-FFF2-40B4-BE49-F238E27FC236}">
                <a16:creationId xmlns:a16="http://schemas.microsoft.com/office/drawing/2014/main" id="{F2F8C524-AD8B-45D3-818C-97307B5D9B4E}"/>
              </a:ext>
            </a:extLst>
          </p:cNvPr>
          <p:cNvSpPr/>
          <p:nvPr/>
        </p:nvSpPr>
        <p:spPr>
          <a:xfrm>
            <a:off x="9604746" y="2711649"/>
            <a:ext cx="1016023" cy="101602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2" name="Freeform 457">
            <a:extLst>
              <a:ext uri="{FF2B5EF4-FFF2-40B4-BE49-F238E27FC236}">
                <a16:creationId xmlns:a16="http://schemas.microsoft.com/office/drawing/2014/main" id="{59249315-AC69-467A-9269-A6D058A76C0D}"/>
              </a:ext>
            </a:extLst>
          </p:cNvPr>
          <p:cNvSpPr>
            <a:spLocks noEditPoints="1"/>
          </p:cNvSpPr>
          <p:nvPr/>
        </p:nvSpPr>
        <p:spPr bwMode="auto">
          <a:xfrm>
            <a:off x="9908814" y="3027268"/>
            <a:ext cx="421852" cy="375649"/>
          </a:xfrm>
          <a:custGeom>
            <a:avLst/>
            <a:gdLst>
              <a:gd name="T0" fmla="*/ 178 w 210"/>
              <a:gd name="T1" fmla="*/ 0 h 187"/>
              <a:gd name="T2" fmla="*/ 31 w 210"/>
              <a:gd name="T3" fmla="*/ 0 h 187"/>
              <a:gd name="T4" fmla="*/ 0 w 210"/>
              <a:gd name="T5" fmla="*/ 85 h 187"/>
              <a:gd name="T6" fmla="*/ 0 w 210"/>
              <a:gd name="T7" fmla="*/ 187 h 187"/>
              <a:gd name="T8" fmla="*/ 210 w 210"/>
              <a:gd name="T9" fmla="*/ 187 h 187"/>
              <a:gd name="T10" fmla="*/ 210 w 210"/>
              <a:gd name="T11" fmla="*/ 84 h 187"/>
              <a:gd name="T12" fmla="*/ 178 w 210"/>
              <a:gd name="T13" fmla="*/ 0 h 187"/>
              <a:gd name="T14" fmla="*/ 28 w 210"/>
              <a:gd name="T15" fmla="*/ 77 h 187"/>
              <a:gd name="T16" fmla="*/ 48 w 210"/>
              <a:gd name="T17" fmla="*/ 15 h 187"/>
              <a:gd name="T18" fmla="*/ 162 w 210"/>
              <a:gd name="T19" fmla="*/ 15 h 187"/>
              <a:gd name="T20" fmla="*/ 183 w 210"/>
              <a:gd name="T21" fmla="*/ 77 h 187"/>
              <a:gd name="T22" fmla="*/ 28 w 210"/>
              <a:gd name="T23" fmla="*/ 7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187">
                <a:moveTo>
                  <a:pt x="178" y="0"/>
                </a:moveTo>
                <a:lnTo>
                  <a:pt x="31" y="0"/>
                </a:lnTo>
                <a:lnTo>
                  <a:pt x="0" y="85"/>
                </a:lnTo>
                <a:lnTo>
                  <a:pt x="0" y="187"/>
                </a:lnTo>
                <a:lnTo>
                  <a:pt x="210" y="187"/>
                </a:lnTo>
                <a:lnTo>
                  <a:pt x="210" y="84"/>
                </a:lnTo>
                <a:lnTo>
                  <a:pt x="178" y="0"/>
                </a:lnTo>
                <a:close/>
                <a:moveTo>
                  <a:pt x="28" y="77"/>
                </a:moveTo>
                <a:lnTo>
                  <a:pt x="48" y="15"/>
                </a:lnTo>
                <a:lnTo>
                  <a:pt x="162" y="15"/>
                </a:lnTo>
                <a:lnTo>
                  <a:pt x="183" y="77"/>
                </a:lnTo>
                <a:lnTo>
                  <a:pt x="28" y="77"/>
                </a:lnTo>
                <a:close/>
              </a:path>
            </a:pathLst>
          </a:custGeom>
          <a:solidFill>
            <a:srgbClr val="2B404C"/>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nvGrpSpPr>
          <p:cNvPr id="13" name="组合 12">
            <a:extLst>
              <a:ext uri="{FF2B5EF4-FFF2-40B4-BE49-F238E27FC236}">
                <a16:creationId xmlns:a16="http://schemas.microsoft.com/office/drawing/2014/main" id="{3265A974-5EF8-4D89-BA8C-99A72E5CA0A2}"/>
              </a:ext>
            </a:extLst>
          </p:cNvPr>
          <p:cNvGrpSpPr/>
          <p:nvPr/>
        </p:nvGrpSpPr>
        <p:grpSpPr>
          <a:xfrm>
            <a:off x="1848406" y="3064722"/>
            <a:ext cx="308240" cy="293631"/>
            <a:chOff x="247651" y="1263651"/>
            <a:chExt cx="334963" cy="319088"/>
          </a:xfrm>
          <a:solidFill>
            <a:srgbClr val="2B404C"/>
          </a:solidFill>
        </p:grpSpPr>
        <p:sp>
          <p:nvSpPr>
            <p:cNvPr id="14" name="Rectangle 498">
              <a:extLst>
                <a:ext uri="{FF2B5EF4-FFF2-40B4-BE49-F238E27FC236}">
                  <a16:creationId xmlns:a16="http://schemas.microsoft.com/office/drawing/2014/main" id="{13438C19-768D-4927-AF77-4220977E18E1}"/>
                </a:ext>
              </a:extLst>
            </p:cNvPr>
            <p:cNvSpPr>
              <a:spLocks noChangeArrowheads="1"/>
            </p:cNvSpPr>
            <p:nvPr/>
          </p:nvSpPr>
          <p:spPr bwMode="auto">
            <a:xfrm>
              <a:off x="247651" y="1263651"/>
              <a:ext cx="334963"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499">
              <a:extLst>
                <a:ext uri="{FF2B5EF4-FFF2-40B4-BE49-F238E27FC236}">
                  <a16:creationId xmlns:a16="http://schemas.microsoft.com/office/drawing/2014/main" id="{C92721DF-1133-4D64-96AE-8773E9B05ED3}"/>
                </a:ext>
              </a:extLst>
            </p:cNvPr>
            <p:cNvSpPr>
              <a:spLocks noChangeArrowheads="1"/>
            </p:cNvSpPr>
            <p:nvPr/>
          </p:nvSpPr>
          <p:spPr bwMode="auto">
            <a:xfrm>
              <a:off x="247651" y="1358901"/>
              <a:ext cx="334963" cy="3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500">
              <a:extLst>
                <a:ext uri="{FF2B5EF4-FFF2-40B4-BE49-F238E27FC236}">
                  <a16:creationId xmlns:a16="http://schemas.microsoft.com/office/drawing/2014/main" id="{05C3C0E6-24B1-4100-B81D-BE4FAE68D16F}"/>
                </a:ext>
              </a:extLst>
            </p:cNvPr>
            <p:cNvSpPr>
              <a:spLocks noChangeArrowheads="1"/>
            </p:cNvSpPr>
            <p:nvPr/>
          </p:nvSpPr>
          <p:spPr bwMode="auto">
            <a:xfrm>
              <a:off x="247651" y="1452564"/>
              <a:ext cx="334963" cy="3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501">
              <a:extLst>
                <a:ext uri="{FF2B5EF4-FFF2-40B4-BE49-F238E27FC236}">
                  <a16:creationId xmlns:a16="http://schemas.microsoft.com/office/drawing/2014/main" id="{74CD4746-A778-4D8B-9023-606CAA67C09E}"/>
                </a:ext>
              </a:extLst>
            </p:cNvPr>
            <p:cNvSpPr>
              <a:spLocks noChangeArrowheads="1"/>
            </p:cNvSpPr>
            <p:nvPr/>
          </p:nvSpPr>
          <p:spPr bwMode="auto">
            <a:xfrm>
              <a:off x="247651" y="1546226"/>
              <a:ext cx="334963" cy="3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8" name="Freeform 802">
            <a:extLst>
              <a:ext uri="{FF2B5EF4-FFF2-40B4-BE49-F238E27FC236}">
                <a16:creationId xmlns:a16="http://schemas.microsoft.com/office/drawing/2014/main" id="{790BED38-E054-4F58-A560-32245131A634}"/>
              </a:ext>
            </a:extLst>
          </p:cNvPr>
          <p:cNvSpPr>
            <a:spLocks noEditPoints="1"/>
          </p:cNvSpPr>
          <p:nvPr/>
        </p:nvSpPr>
        <p:spPr bwMode="auto">
          <a:xfrm>
            <a:off x="7192028" y="2991067"/>
            <a:ext cx="435416" cy="457187"/>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rgbClr val="2B404C"/>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540">
            <a:extLst>
              <a:ext uri="{FF2B5EF4-FFF2-40B4-BE49-F238E27FC236}">
                <a16:creationId xmlns:a16="http://schemas.microsoft.com/office/drawing/2014/main" id="{A19F916E-CADD-4BB1-B6E4-F43A8BE3C2FE}"/>
              </a:ext>
            </a:extLst>
          </p:cNvPr>
          <p:cNvSpPr>
            <a:spLocks noEditPoints="1"/>
          </p:cNvSpPr>
          <p:nvPr/>
        </p:nvSpPr>
        <p:spPr bwMode="auto">
          <a:xfrm>
            <a:off x="4495564" y="3007942"/>
            <a:ext cx="442325" cy="44232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85 w 288"/>
              <a:gd name="T11" fmla="*/ 226 h 288"/>
              <a:gd name="T12" fmla="*/ 104 w 288"/>
              <a:gd name="T13" fmla="*/ 226 h 288"/>
              <a:gd name="T14" fmla="*/ 124 w 288"/>
              <a:gd name="T15" fmla="*/ 139 h 288"/>
              <a:gd name="T16" fmla="*/ 104 w 288"/>
              <a:gd name="T17" fmla="*/ 104 h 288"/>
              <a:gd name="T18" fmla="*/ 145 w 288"/>
              <a:gd name="T19" fmla="*/ 63 h 288"/>
              <a:gd name="T20" fmla="*/ 185 w 288"/>
              <a:gd name="T21" fmla="*/ 104 h 288"/>
              <a:gd name="T22" fmla="*/ 165 w 288"/>
              <a:gd name="T23" fmla="*/ 139 h 288"/>
              <a:gd name="T24" fmla="*/ 185 w 288"/>
              <a:gd name="T25" fmla="*/ 2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85" y="226"/>
                </a:moveTo>
                <a:cubicBezTo>
                  <a:pt x="104" y="226"/>
                  <a:pt x="104" y="226"/>
                  <a:pt x="104" y="226"/>
                </a:cubicBezTo>
                <a:cubicBezTo>
                  <a:pt x="124" y="139"/>
                  <a:pt x="124" y="139"/>
                  <a:pt x="124" y="139"/>
                </a:cubicBezTo>
                <a:cubicBezTo>
                  <a:pt x="112" y="132"/>
                  <a:pt x="104" y="119"/>
                  <a:pt x="104" y="104"/>
                </a:cubicBezTo>
                <a:cubicBezTo>
                  <a:pt x="104" y="81"/>
                  <a:pt x="122" y="63"/>
                  <a:pt x="145" y="63"/>
                </a:cubicBezTo>
                <a:cubicBezTo>
                  <a:pt x="167" y="63"/>
                  <a:pt x="185" y="81"/>
                  <a:pt x="185" y="104"/>
                </a:cubicBezTo>
                <a:cubicBezTo>
                  <a:pt x="185" y="119"/>
                  <a:pt x="177" y="132"/>
                  <a:pt x="165" y="139"/>
                </a:cubicBezTo>
                <a:lnTo>
                  <a:pt x="185" y="226"/>
                </a:lnTo>
                <a:close/>
              </a:path>
            </a:pathLst>
          </a:custGeom>
          <a:solidFill>
            <a:srgbClr val="2B404C"/>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nvGrpSpPr>
          <p:cNvPr id="2" name="组合 1">
            <a:extLst>
              <a:ext uri="{FF2B5EF4-FFF2-40B4-BE49-F238E27FC236}">
                <a16:creationId xmlns:a16="http://schemas.microsoft.com/office/drawing/2014/main" id="{BEDFC06C-DBE0-44E9-B910-DFF5D0906D11}"/>
              </a:ext>
            </a:extLst>
          </p:cNvPr>
          <p:cNvGrpSpPr/>
          <p:nvPr/>
        </p:nvGrpSpPr>
        <p:grpSpPr>
          <a:xfrm>
            <a:off x="1046016" y="3908002"/>
            <a:ext cx="1917907" cy="1546343"/>
            <a:chOff x="1068361" y="3855094"/>
            <a:chExt cx="1917907" cy="1546343"/>
          </a:xfrm>
        </p:grpSpPr>
        <p:sp>
          <p:nvSpPr>
            <p:cNvPr id="24" name="矩形 62">
              <a:extLst>
                <a:ext uri="{FF2B5EF4-FFF2-40B4-BE49-F238E27FC236}">
                  <a16:creationId xmlns:a16="http://schemas.microsoft.com/office/drawing/2014/main" id="{C4D38A48-2588-448E-B73B-37191A469895}"/>
                </a:ext>
              </a:extLst>
            </p:cNvPr>
            <p:cNvSpPr/>
            <p:nvPr/>
          </p:nvSpPr>
          <p:spPr>
            <a:xfrm>
              <a:off x="1068361" y="4220857"/>
              <a:ext cx="1917907" cy="1180580"/>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pPr algn="ctr">
                <a:lnSpc>
                  <a:spcPct val="140000"/>
                </a:lnSpc>
              </a:pPr>
              <a:r>
                <a:rPr lang="en-US" altLang="zh-CN" sz="1300" dirty="0">
                  <a:ln w="0"/>
                  <a:solidFill>
                    <a:schemeClr val="bg1"/>
                  </a:solidFill>
                  <a:cs typeface="+mn-ea"/>
                  <a:sym typeface="+mn-lt"/>
                </a:rPr>
                <a:t>The number of people purchased goods online is growing steadily</a:t>
              </a:r>
            </a:p>
          </p:txBody>
        </p:sp>
        <p:sp>
          <p:nvSpPr>
            <p:cNvPr id="25" name="矩形 24">
              <a:extLst>
                <a:ext uri="{FF2B5EF4-FFF2-40B4-BE49-F238E27FC236}">
                  <a16:creationId xmlns:a16="http://schemas.microsoft.com/office/drawing/2014/main" id="{F056AAC9-75A6-4E92-BEA3-A390A97A889A}"/>
                </a:ext>
              </a:extLst>
            </p:cNvPr>
            <p:cNvSpPr/>
            <p:nvPr/>
          </p:nvSpPr>
          <p:spPr>
            <a:xfrm>
              <a:off x="1203690" y="3855094"/>
              <a:ext cx="1642362" cy="338554"/>
            </a:xfrm>
            <a:prstGeom prst="rect">
              <a:avLst/>
            </a:prstGeom>
            <a:noFill/>
          </p:spPr>
          <p:txBody>
            <a:bodyPr wrap="square" lIns="91440" tIns="45720" rIns="91440" bIns="45720">
              <a:spAutoFit/>
            </a:bodyPr>
            <a:lstStyle/>
            <a:p>
              <a:pPr algn="ctr"/>
              <a:r>
                <a:rPr lang="en-US" altLang="zh-CN" sz="1600" b="1" u="sng" dirty="0">
                  <a:ln w="0"/>
                  <a:solidFill>
                    <a:schemeClr val="bg1"/>
                  </a:solidFill>
                  <a:effectLst>
                    <a:outerShdw blurRad="38100" dist="38100" dir="2700000" algn="tl">
                      <a:srgbClr val="000000">
                        <a:alpha val="43137"/>
                      </a:srgbClr>
                    </a:outerShdw>
                  </a:effectLst>
                  <a:cs typeface="+mn-ea"/>
                  <a:sym typeface="+mn-lt"/>
                </a:rPr>
                <a:t>Over 39 Million</a:t>
              </a:r>
            </a:p>
          </p:txBody>
        </p:sp>
      </p:grpSp>
      <p:grpSp>
        <p:nvGrpSpPr>
          <p:cNvPr id="27" name="组合 26">
            <a:extLst>
              <a:ext uri="{FF2B5EF4-FFF2-40B4-BE49-F238E27FC236}">
                <a16:creationId xmlns:a16="http://schemas.microsoft.com/office/drawing/2014/main" id="{5B781DD0-AA37-46BD-998F-FCA017D9D57F}"/>
              </a:ext>
            </a:extLst>
          </p:cNvPr>
          <p:cNvGrpSpPr/>
          <p:nvPr/>
        </p:nvGrpSpPr>
        <p:grpSpPr>
          <a:xfrm>
            <a:off x="3763626" y="3908002"/>
            <a:ext cx="1917907" cy="1266266"/>
            <a:chOff x="1068361" y="3855094"/>
            <a:chExt cx="1917907" cy="1266266"/>
          </a:xfrm>
        </p:grpSpPr>
        <p:sp>
          <p:nvSpPr>
            <p:cNvPr id="28" name="矩形 62">
              <a:extLst>
                <a:ext uri="{FF2B5EF4-FFF2-40B4-BE49-F238E27FC236}">
                  <a16:creationId xmlns:a16="http://schemas.microsoft.com/office/drawing/2014/main" id="{79B7B043-4DDB-4E46-B505-B984E9FBB371}"/>
                </a:ext>
              </a:extLst>
            </p:cNvPr>
            <p:cNvSpPr/>
            <p:nvPr/>
          </p:nvSpPr>
          <p:spPr>
            <a:xfrm>
              <a:off x="1068361" y="4220857"/>
              <a:ext cx="1917907" cy="900503"/>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pPr algn="ctr">
                <a:lnSpc>
                  <a:spcPct val="140000"/>
                </a:lnSpc>
              </a:pPr>
              <a:r>
                <a:rPr lang="en-US" altLang="zh-CN" sz="1300" dirty="0">
                  <a:ln w="0"/>
                  <a:solidFill>
                    <a:schemeClr val="bg1"/>
                  </a:solidFill>
                  <a:cs typeface="+mn-ea"/>
                  <a:sym typeface="+mn-lt"/>
                </a:rPr>
                <a:t>Accessing internet, </a:t>
              </a:r>
            </a:p>
            <a:p>
              <a:pPr algn="ctr">
                <a:lnSpc>
                  <a:spcPct val="140000"/>
                </a:lnSpc>
              </a:pPr>
              <a:r>
                <a:rPr lang="en-US" altLang="zh-CN" sz="1300" dirty="0">
                  <a:ln w="0"/>
                  <a:solidFill>
                    <a:schemeClr val="bg1"/>
                  </a:solidFill>
                  <a:cs typeface="+mn-ea"/>
                  <a:sym typeface="+mn-lt"/>
                </a:rPr>
                <a:t>Number is also growing year by year</a:t>
              </a:r>
            </a:p>
          </p:txBody>
        </p:sp>
        <p:sp>
          <p:nvSpPr>
            <p:cNvPr id="29" name="矩形 28">
              <a:extLst>
                <a:ext uri="{FF2B5EF4-FFF2-40B4-BE49-F238E27FC236}">
                  <a16:creationId xmlns:a16="http://schemas.microsoft.com/office/drawing/2014/main" id="{D73337B4-0E7A-4E87-A4FF-15FED790DC9D}"/>
                </a:ext>
              </a:extLst>
            </p:cNvPr>
            <p:cNvSpPr/>
            <p:nvPr/>
          </p:nvSpPr>
          <p:spPr>
            <a:xfrm>
              <a:off x="1296343" y="3855094"/>
              <a:ext cx="1379976" cy="338554"/>
            </a:xfrm>
            <a:prstGeom prst="rect">
              <a:avLst/>
            </a:prstGeom>
            <a:noFill/>
          </p:spPr>
          <p:txBody>
            <a:bodyPr wrap="square" lIns="91440" tIns="45720" rIns="91440" bIns="45720">
              <a:spAutoFit/>
            </a:bodyPr>
            <a:lstStyle/>
            <a:p>
              <a:pPr algn="ctr"/>
              <a:r>
                <a:rPr lang="en-US" altLang="zh-CN" sz="1600" b="1" u="sng" dirty="0">
                  <a:ln w="0"/>
                  <a:solidFill>
                    <a:schemeClr val="bg1"/>
                  </a:solidFill>
                  <a:effectLst>
                    <a:outerShdw blurRad="38100" dist="38100" dir="2700000" algn="tl">
                      <a:srgbClr val="000000">
                        <a:alpha val="43137"/>
                      </a:srgbClr>
                    </a:outerShdw>
                  </a:effectLst>
                  <a:cs typeface="+mn-ea"/>
                  <a:sym typeface="+mn-lt"/>
                </a:rPr>
                <a:t>50 Million</a:t>
              </a:r>
            </a:p>
          </p:txBody>
        </p:sp>
      </p:grpSp>
      <p:grpSp>
        <p:nvGrpSpPr>
          <p:cNvPr id="30" name="组合 29">
            <a:extLst>
              <a:ext uri="{FF2B5EF4-FFF2-40B4-BE49-F238E27FC236}">
                <a16:creationId xmlns:a16="http://schemas.microsoft.com/office/drawing/2014/main" id="{1C0AF0CF-FFBE-415A-9D14-B1FDBFDC9DA2}"/>
              </a:ext>
            </a:extLst>
          </p:cNvPr>
          <p:cNvGrpSpPr/>
          <p:nvPr/>
        </p:nvGrpSpPr>
        <p:grpSpPr>
          <a:xfrm>
            <a:off x="6481235" y="3908002"/>
            <a:ext cx="1917907" cy="1298326"/>
            <a:chOff x="1068361" y="3855094"/>
            <a:chExt cx="1917907" cy="1298326"/>
          </a:xfrm>
        </p:grpSpPr>
        <p:sp>
          <p:nvSpPr>
            <p:cNvPr id="31" name="矩形 62">
              <a:extLst>
                <a:ext uri="{FF2B5EF4-FFF2-40B4-BE49-F238E27FC236}">
                  <a16:creationId xmlns:a16="http://schemas.microsoft.com/office/drawing/2014/main" id="{6123BD3D-2CAC-4A4D-9BEE-962D559276AD}"/>
                </a:ext>
              </a:extLst>
            </p:cNvPr>
            <p:cNvSpPr/>
            <p:nvPr/>
          </p:nvSpPr>
          <p:spPr>
            <a:xfrm>
              <a:off x="1068361" y="4220857"/>
              <a:ext cx="1917907" cy="932563"/>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pPr algn="ctr">
                <a:lnSpc>
                  <a:spcPct val="140000"/>
                </a:lnSpc>
              </a:pPr>
              <a:r>
                <a:rPr lang="en-US" altLang="zh-CN" sz="1300" dirty="0">
                  <a:ln w="0"/>
                  <a:solidFill>
                    <a:schemeClr val="bg1"/>
                  </a:solidFill>
                  <a:cs typeface="+mn-ea"/>
                  <a:sym typeface="+mn-lt"/>
                </a:rPr>
                <a:t>People visited at least one online store from any device</a:t>
              </a:r>
            </a:p>
          </p:txBody>
        </p:sp>
        <p:sp>
          <p:nvSpPr>
            <p:cNvPr id="32" name="矩形 31">
              <a:extLst>
                <a:ext uri="{FF2B5EF4-FFF2-40B4-BE49-F238E27FC236}">
                  <a16:creationId xmlns:a16="http://schemas.microsoft.com/office/drawing/2014/main" id="{FDD20D59-5997-4A7F-A27D-0155FC3FE7EE}"/>
                </a:ext>
              </a:extLst>
            </p:cNvPr>
            <p:cNvSpPr/>
            <p:nvPr/>
          </p:nvSpPr>
          <p:spPr>
            <a:xfrm>
              <a:off x="1296343" y="3855094"/>
              <a:ext cx="1379976" cy="338554"/>
            </a:xfrm>
            <a:prstGeom prst="rect">
              <a:avLst/>
            </a:prstGeom>
            <a:noFill/>
          </p:spPr>
          <p:txBody>
            <a:bodyPr wrap="square" lIns="91440" tIns="45720" rIns="91440" bIns="45720">
              <a:spAutoFit/>
            </a:bodyPr>
            <a:lstStyle/>
            <a:p>
              <a:pPr algn="ctr"/>
              <a:r>
                <a:rPr lang="en-US" altLang="zh-CN" sz="1600" b="1" u="sng" dirty="0">
                  <a:ln w="0"/>
                  <a:solidFill>
                    <a:schemeClr val="bg1"/>
                  </a:solidFill>
                  <a:effectLst>
                    <a:outerShdw blurRad="38100" dist="38100" dir="2700000" algn="tl">
                      <a:srgbClr val="000000">
                        <a:alpha val="43137"/>
                      </a:srgbClr>
                    </a:outerShdw>
                  </a:effectLst>
                  <a:cs typeface="+mn-ea"/>
                  <a:sym typeface="+mn-lt"/>
                </a:rPr>
                <a:t>93%</a:t>
              </a:r>
            </a:p>
          </p:txBody>
        </p:sp>
      </p:grpSp>
      <p:grpSp>
        <p:nvGrpSpPr>
          <p:cNvPr id="33" name="组合 32">
            <a:extLst>
              <a:ext uri="{FF2B5EF4-FFF2-40B4-BE49-F238E27FC236}">
                <a16:creationId xmlns:a16="http://schemas.microsoft.com/office/drawing/2014/main" id="{57B52B19-98D3-4ACF-AF84-25DC75C3224E}"/>
              </a:ext>
            </a:extLst>
          </p:cNvPr>
          <p:cNvGrpSpPr/>
          <p:nvPr/>
        </p:nvGrpSpPr>
        <p:grpSpPr>
          <a:xfrm>
            <a:off x="9198845" y="3908002"/>
            <a:ext cx="1917907" cy="986189"/>
            <a:chOff x="1068361" y="3855094"/>
            <a:chExt cx="1917907" cy="986189"/>
          </a:xfrm>
        </p:grpSpPr>
        <p:sp>
          <p:nvSpPr>
            <p:cNvPr id="34" name="矩形 62">
              <a:extLst>
                <a:ext uri="{FF2B5EF4-FFF2-40B4-BE49-F238E27FC236}">
                  <a16:creationId xmlns:a16="http://schemas.microsoft.com/office/drawing/2014/main" id="{9F305965-5D9E-4968-B23F-D35F70C6606B}"/>
                </a:ext>
              </a:extLst>
            </p:cNvPr>
            <p:cNvSpPr/>
            <p:nvPr/>
          </p:nvSpPr>
          <p:spPr>
            <a:xfrm>
              <a:off x="1068361" y="4220857"/>
              <a:ext cx="1917907" cy="620426"/>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pPr algn="ctr">
                <a:lnSpc>
                  <a:spcPct val="140000"/>
                </a:lnSpc>
              </a:pPr>
              <a:r>
                <a:rPr lang="en-US" altLang="zh-CN" sz="1300" dirty="0">
                  <a:ln w="0"/>
                  <a:solidFill>
                    <a:schemeClr val="bg1"/>
                  </a:solidFill>
                  <a:cs typeface="+mn-ea"/>
                  <a:sym typeface="+mn-lt"/>
                </a:rPr>
                <a:t>e-commerce has grown by 30%</a:t>
              </a:r>
            </a:p>
          </p:txBody>
        </p:sp>
        <p:sp>
          <p:nvSpPr>
            <p:cNvPr id="35" name="矩形 34">
              <a:extLst>
                <a:ext uri="{FF2B5EF4-FFF2-40B4-BE49-F238E27FC236}">
                  <a16:creationId xmlns:a16="http://schemas.microsoft.com/office/drawing/2014/main" id="{0D75F9D6-9C12-40A0-9A13-86A383806380}"/>
                </a:ext>
              </a:extLst>
            </p:cNvPr>
            <p:cNvSpPr/>
            <p:nvPr/>
          </p:nvSpPr>
          <p:spPr>
            <a:xfrm>
              <a:off x="1296343" y="3855094"/>
              <a:ext cx="1379976" cy="338554"/>
            </a:xfrm>
            <a:prstGeom prst="rect">
              <a:avLst/>
            </a:prstGeom>
            <a:noFill/>
          </p:spPr>
          <p:txBody>
            <a:bodyPr wrap="square" lIns="91440" tIns="45720" rIns="91440" bIns="45720">
              <a:spAutoFit/>
            </a:bodyPr>
            <a:lstStyle/>
            <a:p>
              <a:pPr algn="ctr"/>
              <a:r>
                <a:rPr lang="en-US" altLang="zh-CN" sz="1600" b="1" u="sng" dirty="0">
                  <a:ln w="0"/>
                  <a:solidFill>
                    <a:schemeClr val="bg1"/>
                  </a:solidFill>
                  <a:effectLst>
                    <a:outerShdw blurRad="38100" dist="38100" dir="2700000" algn="tl">
                      <a:srgbClr val="000000">
                        <a:alpha val="43137"/>
                      </a:srgbClr>
                    </a:outerShdw>
                  </a:effectLst>
                  <a:cs typeface="+mn-ea"/>
                  <a:sym typeface="+mn-lt"/>
                </a:rPr>
                <a:t>30%</a:t>
              </a:r>
            </a:p>
          </p:txBody>
        </p:sp>
      </p:grpSp>
      <p:grpSp>
        <p:nvGrpSpPr>
          <p:cNvPr id="38" name="组合 37">
            <a:extLst>
              <a:ext uri="{FF2B5EF4-FFF2-40B4-BE49-F238E27FC236}">
                <a16:creationId xmlns:a16="http://schemas.microsoft.com/office/drawing/2014/main" id="{518F4CDB-8B2B-4C7E-94A5-F57D7046C95E}"/>
              </a:ext>
            </a:extLst>
          </p:cNvPr>
          <p:cNvGrpSpPr/>
          <p:nvPr/>
        </p:nvGrpSpPr>
        <p:grpSpPr>
          <a:xfrm>
            <a:off x="5664200" y="244239"/>
            <a:ext cx="863600" cy="101600"/>
            <a:chOff x="4095345" y="2692400"/>
            <a:chExt cx="863600" cy="101600"/>
          </a:xfrm>
        </p:grpSpPr>
        <p:sp>
          <p:nvSpPr>
            <p:cNvPr id="39" name="PA-椭圆 415">
              <a:extLst>
                <a:ext uri="{FF2B5EF4-FFF2-40B4-BE49-F238E27FC236}">
                  <a16:creationId xmlns:a16="http://schemas.microsoft.com/office/drawing/2014/main" id="{42115E76-BF9C-452A-AC27-E38D54A72F89}"/>
                </a:ext>
              </a:extLst>
            </p:cNvPr>
            <p:cNvSpPr/>
            <p:nvPr>
              <p:custDataLst>
                <p:tags r:id="rId3"/>
              </p:custDataLst>
            </p:nvPr>
          </p:nvSpPr>
          <p:spPr>
            <a:xfrm>
              <a:off x="40953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0" name="PA-椭圆 416">
              <a:extLst>
                <a:ext uri="{FF2B5EF4-FFF2-40B4-BE49-F238E27FC236}">
                  <a16:creationId xmlns:a16="http://schemas.microsoft.com/office/drawing/2014/main" id="{FB15B667-0B1F-463D-A55A-4D0C01BD15CE}"/>
                </a:ext>
              </a:extLst>
            </p:cNvPr>
            <p:cNvSpPr/>
            <p:nvPr>
              <p:custDataLst>
                <p:tags r:id="rId4"/>
              </p:custDataLst>
            </p:nvPr>
          </p:nvSpPr>
          <p:spPr>
            <a:xfrm>
              <a:off x="42477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1" name="PA-椭圆 417">
              <a:extLst>
                <a:ext uri="{FF2B5EF4-FFF2-40B4-BE49-F238E27FC236}">
                  <a16:creationId xmlns:a16="http://schemas.microsoft.com/office/drawing/2014/main" id="{362E6055-089C-4F87-8FF4-54A441284987}"/>
                </a:ext>
              </a:extLst>
            </p:cNvPr>
            <p:cNvSpPr/>
            <p:nvPr>
              <p:custDataLst>
                <p:tags r:id="rId5"/>
              </p:custDataLst>
            </p:nvPr>
          </p:nvSpPr>
          <p:spPr>
            <a:xfrm>
              <a:off x="44001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2" name="PA-椭圆 418">
              <a:extLst>
                <a:ext uri="{FF2B5EF4-FFF2-40B4-BE49-F238E27FC236}">
                  <a16:creationId xmlns:a16="http://schemas.microsoft.com/office/drawing/2014/main" id="{880A3632-F353-4EC1-9F16-921E2D5A7B2F}"/>
                </a:ext>
              </a:extLst>
            </p:cNvPr>
            <p:cNvSpPr/>
            <p:nvPr>
              <p:custDataLst>
                <p:tags r:id="rId6"/>
              </p:custDataLst>
            </p:nvPr>
          </p:nvSpPr>
          <p:spPr>
            <a:xfrm>
              <a:off x="45525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4" name="PA-椭圆 419">
              <a:extLst>
                <a:ext uri="{FF2B5EF4-FFF2-40B4-BE49-F238E27FC236}">
                  <a16:creationId xmlns:a16="http://schemas.microsoft.com/office/drawing/2014/main" id="{ED254966-D945-4A84-ACF9-38AA84160943}"/>
                </a:ext>
              </a:extLst>
            </p:cNvPr>
            <p:cNvSpPr/>
            <p:nvPr>
              <p:custDataLst>
                <p:tags r:id="rId7"/>
              </p:custDataLst>
            </p:nvPr>
          </p:nvSpPr>
          <p:spPr>
            <a:xfrm>
              <a:off x="47049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5" name="PA-椭圆 420">
              <a:extLst>
                <a:ext uri="{FF2B5EF4-FFF2-40B4-BE49-F238E27FC236}">
                  <a16:creationId xmlns:a16="http://schemas.microsoft.com/office/drawing/2014/main" id="{38C791F5-E0F2-4551-8F9C-7C4A4B0AEAAA}"/>
                </a:ext>
              </a:extLst>
            </p:cNvPr>
            <p:cNvSpPr/>
            <p:nvPr>
              <p:custDataLst>
                <p:tags r:id="rId8"/>
              </p:custDataLst>
            </p:nvPr>
          </p:nvSpPr>
          <p:spPr>
            <a:xfrm>
              <a:off x="4857345" y="2692400"/>
              <a:ext cx="101600" cy="101600"/>
            </a:xfrm>
            <a:prstGeom prst="ellipse">
              <a:avLst/>
            </a:prstGeom>
            <a:solidFill>
              <a:srgbClr val="FCB01E"/>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36" name="矩形 35">
            <a:extLst>
              <a:ext uri="{FF2B5EF4-FFF2-40B4-BE49-F238E27FC236}">
                <a16:creationId xmlns:a16="http://schemas.microsoft.com/office/drawing/2014/main" id="{4190A67C-F410-436B-9C9A-58B9C29798F6}"/>
              </a:ext>
            </a:extLst>
          </p:cNvPr>
          <p:cNvSpPr/>
          <p:nvPr/>
        </p:nvSpPr>
        <p:spPr>
          <a:xfrm>
            <a:off x="3688502" y="444375"/>
            <a:ext cx="4814996" cy="461665"/>
          </a:xfrm>
          <a:prstGeom prst="rect">
            <a:avLst/>
          </a:prstGeom>
          <a:noFill/>
        </p:spPr>
        <p:txBody>
          <a:bodyPr wrap="square" lIns="91440" tIns="45720" rIns="91440" bIns="45720">
            <a:spAutoFit/>
          </a:bodyPr>
          <a:lstStyle/>
          <a:p>
            <a:pPr algn="ctr"/>
            <a:r>
              <a:rPr lang="en-US" altLang="zh-CN" sz="2400" b="1" dirty="0">
                <a:ln w="0"/>
                <a:solidFill>
                  <a:schemeClr val="bg1"/>
                </a:solidFill>
                <a:cs typeface="+mn-ea"/>
                <a:sym typeface="+mn-lt"/>
              </a:rPr>
              <a:t>DIGITAL SQUARE</a:t>
            </a:r>
          </a:p>
        </p:txBody>
      </p:sp>
      <p:sp>
        <p:nvSpPr>
          <p:cNvPr id="5" name="Isosceles Triangle 4">
            <a:extLst>
              <a:ext uri="{FF2B5EF4-FFF2-40B4-BE49-F238E27FC236}">
                <a16:creationId xmlns:a16="http://schemas.microsoft.com/office/drawing/2014/main" id="{85C6CD5C-A7B9-4AA0-B4E0-EA412691A1F5}"/>
              </a:ext>
            </a:extLst>
          </p:cNvPr>
          <p:cNvSpPr/>
          <p:nvPr/>
        </p:nvSpPr>
        <p:spPr>
          <a:xfrm>
            <a:off x="2814294" y="4109699"/>
            <a:ext cx="149629" cy="146874"/>
          </a:xfrm>
          <a:prstGeom prst="triangle">
            <a:avLst/>
          </a:prstGeom>
          <a:solidFill>
            <a:schemeClr val="bg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CE38A320-5297-4489-9E5A-6D53854AFB99}"/>
              </a:ext>
            </a:extLst>
          </p:cNvPr>
          <p:cNvSpPr/>
          <p:nvPr/>
        </p:nvSpPr>
        <p:spPr>
          <a:xfrm>
            <a:off x="5249206" y="4102707"/>
            <a:ext cx="122378" cy="143849"/>
          </a:xfrm>
          <a:prstGeom prst="triangle">
            <a:avLst/>
          </a:prstGeom>
          <a:solidFill>
            <a:schemeClr val="bg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id="{B6250810-1684-4CC8-8205-9F2D82E6C974}"/>
              </a:ext>
            </a:extLst>
          </p:cNvPr>
          <p:cNvSpPr/>
          <p:nvPr/>
        </p:nvSpPr>
        <p:spPr>
          <a:xfrm>
            <a:off x="10431523" y="4050784"/>
            <a:ext cx="136724" cy="117829"/>
          </a:xfrm>
          <a:prstGeom prst="triangle">
            <a:avLst/>
          </a:prstGeom>
          <a:solidFill>
            <a:schemeClr val="bg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4901DF-BD89-4D8C-B6E0-D63C04E61163}"/>
              </a:ext>
            </a:extLst>
          </p:cNvPr>
          <p:cNvSpPr txBox="1"/>
          <p:nvPr/>
        </p:nvSpPr>
        <p:spPr>
          <a:xfrm>
            <a:off x="7627444" y="6206004"/>
            <a:ext cx="4661921" cy="646331"/>
          </a:xfrm>
          <a:prstGeom prst="rect">
            <a:avLst/>
          </a:prstGeom>
          <a:noFill/>
        </p:spPr>
        <p:txBody>
          <a:bodyPr wrap="square" rtlCol="0">
            <a:spAutoFit/>
          </a:bodyPr>
          <a:lstStyle/>
          <a:p>
            <a:r>
              <a:rPr lang="en-US" sz="1200" dirty="0">
                <a:solidFill>
                  <a:schemeClr val="accent4"/>
                </a:solidFill>
              </a:rPr>
              <a:t>Reference”</a:t>
            </a:r>
          </a:p>
          <a:p>
            <a:r>
              <a:rPr lang="en-US" sz="1200" dirty="0">
                <a:solidFill>
                  <a:schemeClr val="bg2">
                    <a:lumMod val="75000"/>
                  </a:schemeClr>
                </a:solidFill>
              </a:rPr>
              <a:t>https://www.doxee.com/blog/customer-experience/retail-industry-definition-distinctions-between-brick-and-digital/</a:t>
            </a:r>
          </a:p>
        </p:txBody>
      </p:sp>
      <p:pic>
        <p:nvPicPr>
          <p:cNvPr id="7" name="Recorded Sound">
            <a:hlinkClick r:id="" action="ppaction://media"/>
            <a:extLst>
              <a:ext uri="{FF2B5EF4-FFF2-40B4-BE49-F238E27FC236}">
                <a16:creationId xmlns:a16="http://schemas.microsoft.com/office/drawing/2014/main" id="{43C17524-1535-4D8D-BEE7-82BDB8FD4163}"/>
              </a:ext>
            </a:extLst>
          </p:cNvPr>
          <p:cNvPicPr>
            <a:picLocks noChangeAspect="1"/>
          </p:cNvPicPr>
          <p:nvPr>
            <a:audioFile r:link="rId2"/>
            <p:extLst>
              <p:ext uri="{DAA4B4D4-6D71-4841-9C94-3DE7FCFB9230}">
                <p14:media xmlns:p14="http://schemas.microsoft.com/office/powerpoint/2010/main" r:embed="rId1"/>
              </p:ext>
            </p:extLst>
          </p:nvPr>
        </p:nvPicPr>
        <p:blipFill>
          <a:blip r:embed="rId12">
            <a:duotone>
              <a:prstClr val="black"/>
              <a:schemeClr val="accent4">
                <a:tint val="45000"/>
                <a:satMod val="400000"/>
              </a:schemeClr>
            </a:duotone>
          </a:blip>
          <a:stretch>
            <a:fillRect/>
          </a:stretch>
        </p:blipFill>
        <p:spPr>
          <a:xfrm>
            <a:off x="162233" y="6277211"/>
            <a:ext cx="304800" cy="304800"/>
          </a:xfrm>
          <a:prstGeom prst="rect">
            <a:avLst/>
          </a:prstGeom>
        </p:spPr>
      </p:pic>
    </p:spTree>
    <p:extLst>
      <p:ext uri="{BB962C8B-B14F-4D97-AF65-F5344CB8AC3E}">
        <p14:creationId xmlns:p14="http://schemas.microsoft.com/office/powerpoint/2010/main" val="2168761325"/>
      </p:ext>
    </p:extLst>
  </p:cSld>
  <p:clrMapOvr>
    <a:masterClrMapping/>
  </p:clrMapOvr>
  <mc:AlternateContent xmlns:mc="http://schemas.openxmlformats.org/markup-compatibility/2006">
    <mc:Choice xmlns:p14="http://schemas.microsoft.com/office/powerpoint/2010/main" Requires="p14">
      <p:transition spd="slow" p14:dur="2000" advTm="47800"/>
    </mc:Choice>
    <mc:Fallback>
      <p:transition spd="slow" advTm="47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8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0">
            <a:lum/>
          </a:blip>
          <a:srcRect/>
          <a:stretch>
            <a:fillRect t="-9000" b="-9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1D91F81-C902-4B97-8E71-900AC83E7FFE}"/>
              </a:ext>
            </a:extLst>
          </p:cNvPr>
          <p:cNvSpPr/>
          <p:nvPr/>
        </p:nvSpPr>
        <p:spPr>
          <a:xfrm>
            <a:off x="0" y="0"/>
            <a:ext cx="12192000" cy="6858000"/>
          </a:xfrm>
          <a:prstGeom prst="rect">
            <a:avLst/>
          </a:prstGeom>
          <a:solidFill>
            <a:srgbClr val="324652">
              <a:alpha val="50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D7F8CC4F-FD4F-42AB-8AF6-FDEE97CA7F10}"/>
              </a:ext>
            </a:extLst>
          </p:cNvPr>
          <p:cNvSpPr/>
          <p:nvPr/>
        </p:nvSpPr>
        <p:spPr>
          <a:xfrm>
            <a:off x="0" y="1431081"/>
            <a:ext cx="11169570" cy="3995839"/>
          </a:xfrm>
          <a:prstGeom prst="rect">
            <a:avLst/>
          </a:prstGeom>
          <a:solidFill>
            <a:srgbClr val="293E4B">
              <a:alpha val="95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38" name="组合 37">
            <a:extLst>
              <a:ext uri="{FF2B5EF4-FFF2-40B4-BE49-F238E27FC236}">
                <a16:creationId xmlns:a16="http://schemas.microsoft.com/office/drawing/2014/main" id="{518F4CDB-8B2B-4C7E-94A5-F57D7046C95E}"/>
              </a:ext>
            </a:extLst>
          </p:cNvPr>
          <p:cNvGrpSpPr/>
          <p:nvPr/>
        </p:nvGrpSpPr>
        <p:grpSpPr>
          <a:xfrm>
            <a:off x="5664200" y="244239"/>
            <a:ext cx="863600" cy="101600"/>
            <a:chOff x="4095345" y="2692400"/>
            <a:chExt cx="863600" cy="101600"/>
          </a:xfrm>
        </p:grpSpPr>
        <p:sp>
          <p:nvSpPr>
            <p:cNvPr id="39" name="PA-椭圆 415">
              <a:extLst>
                <a:ext uri="{FF2B5EF4-FFF2-40B4-BE49-F238E27FC236}">
                  <a16:creationId xmlns:a16="http://schemas.microsoft.com/office/drawing/2014/main" id="{42115E76-BF9C-452A-AC27-E38D54A72F89}"/>
                </a:ext>
              </a:extLst>
            </p:cNvPr>
            <p:cNvSpPr/>
            <p:nvPr>
              <p:custDataLst>
                <p:tags r:id="rId3"/>
              </p:custDataLst>
            </p:nvPr>
          </p:nvSpPr>
          <p:spPr>
            <a:xfrm>
              <a:off x="40953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0" name="PA-椭圆 416">
              <a:extLst>
                <a:ext uri="{FF2B5EF4-FFF2-40B4-BE49-F238E27FC236}">
                  <a16:creationId xmlns:a16="http://schemas.microsoft.com/office/drawing/2014/main" id="{FB15B667-0B1F-463D-A55A-4D0C01BD15CE}"/>
                </a:ext>
              </a:extLst>
            </p:cNvPr>
            <p:cNvSpPr/>
            <p:nvPr>
              <p:custDataLst>
                <p:tags r:id="rId4"/>
              </p:custDataLst>
            </p:nvPr>
          </p:nvSpPr>
          <p:spPr>
            <a:xfrm>
              <a:off x="42477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1" name="PA-椭圆 417">
              <a:extLst>
                <a:ext uri="{FF2B5EF4-FFF2-40B4-BE49-F238E27FC236}">
                  <a16:creationId xmlns:a16="http://schemas.microsoft.com/office/drawing/2014/main" id="{362E6055-089C-4F87-8FF4-54A441284987}"/>
                </a:ext>
              </a:extLst>
            </p:cNvPr>
            <p:cNvSpPr/>
            <p:nvPr>
              <p:custDataLst>
                <p:tags r:id="rId5"/>
              </p:custDataLst>
            </p:nvPr>
          </p:nvSpPr>
          <p:spPr>
            <a:xfrm>
              <a:off x="44001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2" name="PA-椭圆 418">
              <a:extLst>
                <a:ext uri="{FF2B5EF4-FFF2-40B4-BE49-F238E27FC236}">
                  <a16:creationId xmlns:a16="http://schemas.microsoft.com/office/drawing/2014/main" id="{880A3632-F353-4EC1-9F16-921E2D5A7B2F}"/>
                </a:ext>
              </a:extLst>
            </p:cNvPr>
            <p:cNvSpPr/>
            <p:nvPr>
              <p:custDataLst>
                <p:tags r:id="rId6"/>
              </p:custDataLst>
            </p:nvPr>
          </p:nvSpPr>
          <p:spPr>
            <a:xfrm>
              <a:off x="45525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4" name="PA-椭圆 419">
              <a:extLst>
                <a:ext uri="{FF2B5EF4-FFF2-40B4-BE49-F238E27FC236}">
                  <a16:creationId xmlns:a16="http://schemas.microsoft.com/office/drawing/2014/main" id="{ED254966-D945-4A84-ACF9-38AA84160943}"/>
                </a:ext>
              </a:extLst>
            </p:cNvPr>
            <p:cNvSpPr/>
            <p:nvPr>
              <p:custDataLst>
                <p:tags r:id="rId7"/>
              </p:custDataLst>
            </p:nvPr>
          </p:nvSpPr>
          <p:spPr>
            <a:xfrm>
              <a:off x="47049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5" name="PA-椭圆 420">
              <a:extLst>
                <a:ext uri="{FF2B5EF4-FFF2-40B4-BE49-F238E27FC236}">
                  <a16:creationId xmlns:a16="http://schemas.microsoft.com/office/drawing/2014/main" id="{38C791F5-E0F2-4551-8F9C-7C4A4B0AEAAA}"/>
                </a:ext>
              </a:extLst>
            </p:cNvPr>
            <p:cNvSpPr/>
            <p:nvPr>
              <p:custDataLst>
                <p:tags r:id="rId8"/>
              </p:custDataLst>
            </p:nvPr>
          </p:nvSpPr>
          <p:spPr>
            <a:xfrm>
              <a:off x="4857345" y="2692400"/>
              <a:ext cx="101600" cy="101600"/>
            </a:xfrm>
            <a:prstGeom prst="ellipse">
              <a:avLst/>
            </a:prstGeom>
            <a:solidFill>
              <a:srgbClr val="FCB01E"/>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14" name="矩形 13">
            <a:extLst>
              <a:ext uri="{FF2B5EF4-FFF2-40B4-BE49-F238E27FC236}">
                <a16:creationId xmlns:a16="http://schemas.microsoft.com/office/drawing/2014/main" id="{4DC81BEE-D65F-4A14-9ABF-852D3A7E38B8}"/>
              </a:ext>
            </a:extLst>
          </p:cNvPr>
          <p:cNvSpPr/>
          <p:nvPr/>
        </p:nvSpPr>
        <p:spPr>
          <a:xfrm>
            <a:off x="2354135" y="2362650"/>
            <a:ext cx="2113693" cy="1862048"/>
          </a:xfrm>
          <a:prstGeom prst="rect">
            <a:avLst/>
          </a:prstGeom>
          <a:noFill/>
        </p:spPr>
        <p:txBody>
          <a:bodyPr wrap="square" lIns="91440" tIns="45720" rIns="91440" bIns="45720">
            <a:spAutoFit/>
          </a:bodyPr>
          <a:lstStyle/>
          <a:p>
            <a:r>
              <a:rPr lang="en-US" altLang="zh-CN" sz="11500" spc="300">
                <a:ln w="0"/>
                <a:solidFill>
                  <a:srgbClr val="FDB01E"/>
                </a:solidFill>
                <a:cs typeface="+mn-ea"/>
                <a:sym typeface="+mn-lt"/>
              </a:rPr>
              <a:t>02</a:t>
            </a:r>
          </a:p>
        </p:txBody>
      </p:sp>
      <p:sp>
        <p:nvSpPr>
          <p:cNvPr id="16" name="矩形 15">
            <a:extLst>
              <a:ext uri="{FF2B5EF4-FFF2-40B4-BE49-F238E27FC236}">
                <a16:creationId xmlns:a16="http://schemas.microsoft.com/office/drawing/2014/main" id="{8CD29702-32A9-4FDC-870E-490D26E7D74E}"/>
              </a:ext>
            </a:extLst>
          </p:cNvPr>
          <p:cNvSpPr/>
          <p:nvPr/>
        </p:nvSpPr>
        <p:spPr>
          <a:xfrm>
            <a:off x="1623003" y="681743"/>
            <a:ext cx="3296237" cy="5494515"/>
          </a:xfrm>
          <a:prstGeom prst="rect">
            <a:avLst/>
          </a:prstGeom>
          <a:noFill/>
          <a:ln w="63500" cap="flat" cmpd="sng" algn="ctr">
            <a:solidFill>
              <a:srgbClr val="FDB01E"/>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17" name="组合 16">
            <a:extLst>
              <a:ext uri="{FF2B5EF4-FFF2-40B4-BE49-F238E27FC236}">
                <a16:creationId xmlns:a16="http://schemas.microsoft.com/office/drawing/2014/main" id="{98A58D90-91C8-4B28-ACCC-97184F56E4C5}"/>
              </a:ext>
            </a:extLst>
          </p:cNvPr>
          <p:cNvGrpSpPr/>
          <p:nvPr/>
        </p:nvGrpSpPr>
        <p:grpSpPr>
          <a:xfrm>
            <a:off x="3955761" y="5330985"/>
            <a:ext cx="997882" cy="313736"/>
            <a:chOff x="3754564" y="4688014"/>
            <a:chExt cx="997882" cy="313736"/>
          </a:xfrm>
        </p:grpSpPr>
        <p:sp>
          <p:nvSpPr>
            <p:cNvPr id="18" name="矩形 17">
              <a:extLst>
                <a:ext uri="{FF2B5EF4-FFF2-40B4-BE49-F238E27FC236}">
                  <a16:creationId xmlns:a16="http://schemas.microsoft.com/office/drawing/2014/main" id="{47368B42-E5F5-4C50-A1EC-578F0A6733D4}"/>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9" name="矩形 18">
              <a:extLst>
                <a:ext uri="{FF2B5EF4-FFF2-40B4-BE49-F238E27FC236}">
                  <a16:creationId xmlns:a16="http://schemas.microsoft.com/office/drawing/2014/main" id="{28F2927B-BEF6-4B6E-9D1D-6D873D38A58D}"/>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0" name="矩形 19">
              <a:extLst>
                <a:ext uri="{FF2B5EF4-FFF2-40B4-BE49-F238E27FC236}">
                  <a16:creationId xmlns:a16="http://schemas.microsoft.com/office/drawing/2014/main" id="{33C92DF0-151E-4C15-9C27-7979780F5B3B}"/>
                </a:ext>
              </a:extLst>
            </p:cNvPr>
            <p:cNvSpPr/>
            <p:nvPr/>
          </p:nvSpPr>
          <p:spPr>
            <a:xfrm>
              <a:off x="3997514" y="4688014"/>
              <a:ext cx="150402" cy="15040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 name="矩形 20">
              <a:extLst>
                <a:ext uri="{FF2B5EF4-FFF2-40B4-BE49-F238E27FC236}">
                  <a16:creationId xmlns:a16="http://schemas.microsoft.com/office/drawing/2014/main" id="{C840779D-F0F4-4BEA-8B93-427691C19C15}"/>
                </a:ext>
              </a:extLst>
            </p:cNvPr>
            <p:cNvSpPr/>
            <p:nvPr/>
          </p:nvSpPr>
          <p:spPr>
            <a:xfrm>
              <a:off x="3754564" y="4834868"/>
              <a:ext cx="115547" cy="11554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22" name="组合 21">
            <a:extLst>
              <a:ext uri="{FF2B5EF4-FFF2-40B4-BE49-F238E27FC236}">
                <a16:creationId xmlns:a16="http://schemas.microsoft.com/office/drawing/2014/main" id="{4E743FB1-12EC-4A71-9455-A86A0E0B9115}"/>
              </a:ext>
            </a:extLst>
          </p:cNvPr>
          <p:cNvGrpSpPr/>
          <p:nvPr/>
        </p:nvGrpSpPr>
        <p:grpSpPr>
          <a:xfrm rot="10800000">
            <a:off x="1623003" y="1227236"/>
            <a:ext cx="997882" cy="313736"/>
            <a:chOff x="3754564" y="4688014"/>
            <a:chExt cx="997882" cy="313736"/>
          </a:xfrm>
        </p:grpSpPr>
        <p:sp>
          <p:nvSpPr>
            <p:cNvPr id="23" name="矩形 22">
              <a:extLst>
                <a:ext uri="{FF2B5EF4-FFF2-40B4-BE49-F238E27FC236}">
                  <a16:creationId xmlns:a16="http://schemas.microsoft.com/office/drawing/2014/main" id="{0AFCB4C3-17F6-486F-8700-82EB742669B6}"/>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4" name="矩形 23">
              <a:extLst>
                <a:ext uri="{FF2B5EF4-FFF2-40B4-BE49-F238E27FC236}">
                  <a16:creationId xmlns:a16="http://schemas.microsoft.com/office/drawing/2014/main" id="{4C9EB2F9-E81B-4F60-9EDA-7BF3617CC5B8}"/>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5" name="矩形 24">
              <a:extLst>
                <a:ext uri="{FF2B5EF4-FFF2-40B4-BE49-F238E27FC236}">
                  <a16:creationId xmlns:a16="http://schemas.microsoft.com/office/drawing/2014/main" id="{2DDAA3BA-162A-468A-BD00-3553F6D7D80C}"/>
                </a:ext>
              </a:extLst>
            </p:cNvPr>
            <p:cNvSpPr/>
            <p:nvPr/>
          </p:nvSpPr>
          <p:spPr>
            <a:xfrm>
              <a:off x="3997514" y="4688014"/>
              <a:ext cx="150402" cy="15040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6" name="矩形 25">
              <a:extLst>
                <a:ext uri="{FF2B5EF4-FFF2-40B4-BE49-F238E27FC236}">
                  <a16:creationId xmlns:a16="http://schemas.microsoft.com/office/drawing/2014/main" id="{0C965451-4CBD-4E4F-91DD-E77C034C3C87}"/>
                </a:ext>
              </a:extLst>
            </p:cNvPr>
            <p:cNvSpPr/>
            <p:nvPr/>
          </p:nvSpPr>
          <p:spPr>
            <a:xfrm>
              <a:off x="3754564" y="4834868"/>
              <a:ext cx="115547" cy="11554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27" name="矩形 26">
            <a:extLst>
              <a:ext uri="{FF2B5EF4-FFF2-40B4-BE49-F238E27FC236}">
                <a16:creationId xmlns:a16="http://schemas.microsoft.com/office/drawing/2014/main" id="{F075E666-B7A8-4BC0-B5C8-A548B169C2CC}"/>
              </a:ext>
            </a:extLst>
          </p:cNvPr>
          <p:cNvSpPr/>
          <p:nvPr/>
        </p:nvSpPr>
        <p:spPr>
          <a:xfrm>
            <a:off x="5584785" y="3062841"/>
            <a:ext cx="4798125" cy="923330"/>
          </a:xfrm>
          <a:prstGeom prst="rect">
            <a:avLst/>
          </a:prstGeom>
          <a:noFill/>
        </p:spPr>
        <p:txBody>
          <a:bodyPr wrap="square" lIns="91440" tIns="45720" rIns="91440" bIns="45720">
            <a:spAutoFit/>
          </a:bodyPr>
          <a:lstStyle/>
          <a:p>
            <a:pPr algn="ctr">
              <a:lnSpc>
                <a:spcPct val="150000"/>
              </a:lnSpc>
            </a:pPr>
            <a:r>
              <a:rPr lang="en-US" altLang="zh-CN" sz="2000" b="1" dirty="0">
                <a:ln w="0"/>
                <a:solidFill>
                  <a:schemeClr val="bg1"/>
                </a:solidFill>
                <a:cs typeface="+mn-ea"/>
                <a:sym typeface="+mn-lt"/>
              </a:rPr>
              <a:t>The Power of </a:t>
            </a:r>
          </a:p>
          <a:p>
            <a:pPr algn="ctr"/>
            <a:r>
              <a:rPr lang="en-US" altLang="zh-CN" sz="2400" b="1" dirty="0">
                <a:ln w="0"/>
                <a:solidFill>
                  <a:schemeClr val="bg1"/>
                </a:solidFill>
                <a:cs typeface="+mn-ea"/>
                <a:sym typeface="+mn-lt"/>
              </a:rPr>
              <a:t>Retail Analytics</a:t>
            </a:r>
          </a:p>
        </p:txBody>
      </p:sp>
      <p:pic>
        <p:nvPicPr>
          <p:cNvPr id="4" name="Recorded Sound">
            <a:hlinkClick r:id="" action="ppaction://media"/>
            <a:extLst>
              <a:ext uri="{FF2B5EF4-FFF2-40B4-BE49-F238E27FC236}">
                <a16:creationId xmlns:a16="http://schemas.microsoft.com/office/drawing/2014/main" id="{271E4CF3-E2A0-40B7-B9EC-91B9ABAE7097}"/>
              </a:ext>
            </a:extLst>
          </p:cNvPr>
          <p:cNvPicPr>
            <a:picLocks noChangeAspect="1"/>
          </p:cNvPicPr>
          <p:nvPr>
            <a:audioFile r:link="rId2"/>
            <p:extLst>
              <p:ext uri="{DAA4B4D4-6D71-4841-9C94-3DE7FCFB9230}">
                <p14:media xmlns:p14="http://schemas.microsoft.com/office/powerpoint/2010/main" r:embed="rId1"/>
              </p:ext>
            </p:extLst>
          </p:nvPr>
        </p:nvPicPr>
        <p:blipFill>
          <a:blip r:embed="rId11">
            <a:duotone>
              <a:prstClr val="black"/>
              <a:schemeClr val="accent4">
                <a:tint val="45000"/>
                <a:satMod val="400000"/>
              </a:schemeClr>
            </a:duotone>
          </a:blip>
          <a:stretch>
            <a:fillRect/>
          </a:stretch>
        </p:blipFill>
        <p:spPr>
          <a:xfrm>
            <a:off x="190615" y="5026185"/>
            <a:ext cx="304800" cy="304800"/>
          </a:xfrm>
          <a:prstGeom prst="rect">
            <a:avLst/>
          </a:prstGeom>
        </p:spPr>
      </p:pic>
    </p:spTree>
    <p:extLst>
      <p:ext uri="{BB962C8B-B14F-4D97-AF65-F5344CB8AC3E}">
        <p14:creationId xmlns:p14="http://schemas.microsoft.com/office/powerpoint/2010/main" val="4027180351"/>
      </p:ext>
    </p:extLst>
  </p:cSld>
  <p:clrMapOvr>
    <a:masterClrMapping/>
  </p:clrMapOvr>
  <mc:AlternateContent xmlns:mc="http://schemas.openxmlformats.org/markup-compatibility/2006">
    <mc:Choice xmlns:p14="http://schemas.microsoft.com/office/powerpoint/2010/main" Requires="p14">
      <p:transition spd="slow" p14:dur="2000" advTm="19796"/>
    </mc:Choice>
    <mc:Fallback>
      <p:transition spd="slow" advTm="19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7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1">
            <a:lum/>
          </a:blip>
          <a:srcRect/>
          <a:stretch>
            <a:fillRect t="-9000" b="-9000"/>
          </a:stretch>
        </a:blipFill>
        <a:effectLst/>
      </p:bgPr>
    </p:bg>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146660EC-49C3-43A0-80BB-D7C79518C6D1}"/>
              </a:ext>
            </a:extLst>
          </p:cNvPr>
          <p:cNvSpPr/>
          <p:nvPr/>
        </p:nvSpPr>
        <p:spPr>
          <a:xfrm>
            <a:off x="0" y="0"/>
            <a:ext cx="6096000" cy="6858000"/>
          </a:xfrm>
          <a:prstGeom prst="rect">
            <a:avLst/>
          </a:prstGeom>
          <a:solidFill>
            <a:schemeClr val="bg1">
              <a:lumMod val="95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D7F8CC4F-FD4F-42AB-8AF6-FDEE97CA7F10}"/>
              </a:ext>
            </a:extLst>
          </p:cNvPr>
          <p:cNvSpPr/>
          <p:nvPr/>
        </p:nvSpPr>
        <p:spPr>
          <a:xfrm>
            <a:off x="6096000" y="0"/>
            <a:ext cx="6096000" cy="6858000"/>
          </a:xfrm>
          <a:prstGeom prst="rect">
            <a:avLst/>
          </a:prstGeom>
          <a:solidFill>
            <a:srgbClr val="293E4B">
              <a:alpha val="95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等腰三角形 1">
            <a:extLst>
              <a:ext uri="{FF2B5EF4-FFF2-40B4-BE49-F238E27FC236}">
                <a16:creationId xmlns:a16="http://schemas.microsoft.com/office/drawing/2014/main" id="{0856850E-8450-4A4F-BE59-13D3CC19B130}"/>
              </a:ext>
            </a:extLst>
          </p:cNvPr>
          <p:cNvSpPr/>
          <p:nvPr/>
        </p:nvSpPr>
        <p:spPr>
          <a:xfrm rot="16200000">
            <a:off x="5862925" y="1179741"/>
            <a:ext cx="326099" cy="160378"/>
          </a:xfrm>
          <a:prstGeom prst="triangle">
            <a:avLst/>
          </a:prstGeom>
          <a:solidFill>
            <a:srgbClr val="324652">
              <a:alpha val="97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等腰三角形 20">
            <a:extLst>
              <a:ext uri="{FF2B5EF4-FFF2-40B4-BE49-F238E27FC236}">
                <a16:creationId xmlns:a16="http://schemas.microsoft.com/office/drawing/2014/main" id="{B5B5B395-E3FF-4B82-BD1D-BCE78CE222EB}"/>
              </a:ext>
            </a:extLst>
          </p:cNvPr>
          <p:cNvSpPr/>
          <p:nvPr/>
        </p:nvSpPr>
        <p:spPr>
          <a:xfrm rot="16200000">
            <a:off x="5862925" y="2640441"/>
            <a:ext cx="326099" cy="160378"/>
          </a:xfrm>
          <a:prstGeom prst="triangle">
            <a:avLst/>
          </a:prstGeom>
          <a:solidFill>
            <a:srgbClr val="324652">
              <a:alpha val="97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等腰三角形 21">
            <a:extLst>
              <a:ext uri="{FF2B5EF4-FFF2-40B4-BE49-F238E27FC236}">
                <a16:creationId xmlns:a16="http://schemas.microsoft.com/office/drawing/2014/main" id="{6C732598-930A-4790-BECC-40F4B358B39D}"/>
              </a:ext>
            </a:extLst>
          </p:cNvPr>
          <p:cNvSpPr/>
          <p:nvPr/>
        </p:nvSpPr>
        <p:spPr>
          <a:xfrm rot="16200000">
            <a:off x="5862925" y="4101140"/>
            <a:ext cx="326099" cy="160377"/>
          </a:xfrm>
          <a:prstGeom prst="triangle">
            <a:avLst/>
          </a:prstGeom>
          <a:solidFill>
            <a:srgbClr val="324652">
              <a:alpha val="97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等腰三角形 22">
            <a:extLst>
              <a:ext uri="{FF2B5EF4-FFF2-40B4-BE49-F238E27FC236}">
                <a16:creationId xmlns:a16="http://schemas.microsoft.com/office/drawing/2014/main" id="{E68A9938-6767-4539-886E-102ABE367890}"/>
              </a:ext>
            </a:extLst>
          </p:cNvPr>
          <p:cNvSpPr/>
          <p:nvPr/>
        </p:nvSpPr>
        <p:spPr>
          <a:xfrm rot="16200000">
            <a:off x="5862925" y="5561840"/>
            <a:ext cx="326099" cy="160378"/>
          </a:xfrm>
          <a:prstGeom prst="triangle">
            <a:avLst/>
          </a:prstGeom>
          <a:solidFill>
            <a:srgbClr val="324652">
              <a:alpha val="97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a:extLst>
              <a:ext uri="{FF2B5EF4-FFF2-40B4-BE49-F238E27FC236}">
                <a16:creationId xmlns:a16="http://schemas.microsoft.com/office/drawing/2014/main" id="{65A14B18-4265-4BDB-A511-36A0B8E89C45}"/>
              </a:ext>
            </a:extLst>
          </p:cNvPr>
          <p:cNvGrpSpPr/>
          <p:nvPr/>
        </p:nvGrpSpPr>
        <p:grpSpPr>
          <a:xfrm>
            <a:off x="570807" y="825018"/>
            <a:ext cx="4953944" cy="1057954"/>
            <a:chOff x="925397" y="825018"/>
            <a:chExt cx="4599354" cy="1057954"/>
          </a:xfrm>
        </p:grpSpPr>
        <p:sp>
          <p:nvSpPr>
            <p:cNvPr id="24" name="矩形 23">
              <a:extLst>
                <a:ext uri="{FF2B5EF4-FFF2-40B4-BE49-F238E27FC236}">
                  <a16:creationId xmlns:a16="http://schemas.microsoft.com/office/drawing/2014/main" id="{CC7BC58D-41EA-4667-BD68-123713FD7341}"/>
                </a:ext>
              </a:extLst>
            </p:cNvPr>
            <p:cNvSpPr/>
            <p:nvPr/>
          </p:nvSpPr>
          <p:spPr>
            <a:xfrm>
              <a:off x="2676698" y="825018"/>
              <a:ext cx="2848052" cy="400110"/>
            </a:xfrm>
            <a:prstGeom prst="rect">
              <a:avLst/>
            </a:prstGeom>
            <a:noFill/>
          </p:spPr>
          <p:txBody>
            <a:bodyPr wrap="square" lIns="91440" tIns="45720" rIns="91440" bIns="45720">
              <a:spAutoFit/>
            </a:bodyPr>
            <a:lstStyle/>
            <a:p>
              <a:pPr algn="r"/>
              <a:r>
                <a:rPr lang="en-US" altLang="zh-CN" sz="2000" b="1" dirty="0">
                  <a:ln w="0"/>
                  <a:solidFill>
                    <a:srgbClr val="324652"/>
                  </a:solidFill>
                  <a:cs typeface="+mn-ea"/>
                  <a:sym typeface="+mn-lt"/>
                </a:rPr>
                <a:t>Predicting Spending</a:t>
              </a:r>
            </a:p>
          </p:txBody>
        </p:sp>
        <p:sp>
          <p:nvSpPr>
            <p:cNvPr id="25" name="矩形 62">
              <a:extLst>
                <a:ext uri="{FF2B5EF4-FFF2-40B4-BE49-F238E27FC236}">
                  <a16:creationId xmlns:a16="http://schemas.microsoft.com/office/drawing/2014/main" id="{3211441F-CE53-4B54-875D-7F1D8860A1FD}"/>
                </a:ext>
              </a:extLst>
            </p:cNvPr>
            <p:cNvSpPr/>
            <p:nvPr/>
          </p:nvSpPr>
          <p:spPr>
            <a:xfrm>
              <a:off x="925397" y="1140718"/>
              <a:ext cx="4599354" cy="742254"/>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pPr algn="r">
                <a:lnSpc>
                  <a:spcPct val="140000"/>
                </a:lnSpc>
              </a:pPr>
              <a:r>
                <a:rPr lang="en-US" altLang="zh-CN" sz="1300" dirty="0">
                  <a:ln w="0"/>
                  <a:solidFill>
                    <a:srgbClr val="324652"/>
                  </a:solidFill>
                  <a:cs typeface="+mn-ea"/>
                  <a:sym typeface="+mn-lt"/>
                </a:rPr>
                <a:t>Amazon based on “guess what you like”,</a:t>
              </a:r>
              <a:r>
                <a:rPr lang="en-US" sz="1400" b="0" i="0" dirty="0">
                  <a:solidFill>
                    <a:srgbClr val="222222"/>
                  </a:solidFill>
                  <a:effectLst/>
                  <a:latin typeface="arial" panose="020B0604020202020204" pitchFamily="34" charset="0"/>
                </a:rPr>
                <a:t> </a:t>
              </a:r>
              <a:r>
                <a:rPr lang="en-US" sz="1300" dirty="0">
                  <a:ln w="0"/>
                  <a:solidFill>
                    <a:srgbClr val="324652"/>
                  </a:solidFill>
                  <a:cs typeface="+mn-ea"/>
                </a:rPr>
                <a:t>generated </a:t>
              </a:r>
              <a:r>
                <a:rPr lang="en-US" sz="1600" b="1" dirty="0">
                  <a:ln w="0"/>
                  <a:solidFill>
                    <a:schemeClr val="bg2">
                      <a:lumMod val="25000"/>
                    </a:schemeClr>
                  </a:solidFill>
                  <a:effectLst>
                    <a:outerShdw blurRad="38100" dist="38100" dir="2700000" algn="tl">
                      <a:srgbClr val="000000">
                        <a:alpha val="43137"/>
                      </a:srgbClr>
                    </a:outerShdw>
                  </a:effectLst>
                  <a:cs typeface="+mn-ea"/>
                </a:rPr>
                <a:t>29%</a:t>
              </a:r>
              <a:r>
                <a:rPr lang="en-US" sz="1300" dirty="0">
                  <a:ln w="0"/>
                  <a:solidFill>
                    <a:srgbClr val="324652"/>
                  </a:solidFill>
                  <a:cs typeface="+mn-ea"/>
                </a:rPr>
                <a:t>  of sales which analyzes more than </a:t>
              </a:r>
              <a:r>
                <a:rPr lang="en-US" sz="1600" b="1" dirty="0">
                  <a:ln w="0"/>
                  <a:solidFill>
                    <a:schemeClr val="tx2">
                      <a:lumMod val="75000"/>
                    </a:schemeClr>
                  </a:solidFill>
                  <a:effectLst>
                    <a:outerShdw blurRad="38100" dist="38100" dir="2700000" algn="tl">
                      <a:srgbClr val="000000">
                        <a:alpha val="43137"/>
                      </a:srgbClr>
                    </a:outerShdw>
                  </a:effectLst>
                  <a:cs typeface="+mn-ea"/>
                </a:rPr>
                <a:t>150 million </a:t>
              </a:r>
              <a:r>
                <a:rPr lang="en-US" sz="1300" dirty="0">
                  <a:ln w="0"/>
                  <a:solidFill>
                    <a:srgbClr val="324652"/>
                  </a:solidFill>
                  <a:cs typeface="+mn-ea"/>
                </a:rPr>
                <a:t>accounts.</a:t>
              </a:r>
              <a:endParaRPr lang="en-US" altLang="zh-CN" sz="1300" dirty="0">
                <a:ln w="0"/>
                <a:solidFill>
                  <a:srgbClr val="324652"/>
                </a:solidFill>
                <a:cs typeface="+mn-ea"/>
                <a:sym typeface="+mn-lt"/>
              </a:endParaRPr>
            </a:p>
          </p:txBody>
        </p:sp>
      </p:grpSp>
      <p:grpSp>
        <p:nvGrpSpPr>
          <p:cNvPr id="27" name="组合 26">
            <a:extLst>
              <a:ext uri="{FF2B5EF4-FFF2-40B4-BE49-F238E27FC236}">
                <a16:creationId xmlns:a16="http://schemas.microsoft.com/office/drawing/2014/main" id="{3BCEFB93-270F-47A3-BFA6-D8E9CBD95156}"/>
              </a:ext>
            </a:extLst>
          </p:cNvPr>
          <p:cNvGrpSpPr/>
          <p:nvPr/>
        </p:nvGrpSpPr>
        <p:grpSpPr>
          <a:xfrm>
            <a:off x="786603" y="2515146"/>
            <a:ext cx="4737813" cy="950125"/>
            <a:chOff x="869975" y="825018"/>
            <a:chExt cx="4654776" cy="909782"/>
          </a:xfrm>
        </p:grpSpPr>
        <p:sp>
          <p:nvSpPr>
            <p:cNvPr id="28" name="矩形 27">
              <a:extLst>
                <a:ext uri="{FF2B5EF4-FFF2-40B4-BE49-F238E27FC236}">
                  <a16:creationId xmlns:a16="http://schemas.microsoft.com/office/drawing/2014/main" id="{201007F2-C279-4C32-AEC4-38C9CA392659}"/>
                </a:ext>
              </a:extLst>
            </p:cNvPr>
            <p:cNvSpPr/>
            <p:nvPr/>
          </p:nvSpPr>
          <p:spPr>
            <a:xfrm>
              <a:off x="869975" y="825018"/>
              <a:ext cx="4654775" cy="383121"/>
            </a:xfrm>
            <a:prstGeom prst="rect">
              <a:avLst/>
            </a:prstGeom>
            <a:noFill/>
          </p:spPr>
          <p:txBody>
            <a:bodyPr wrap="square" lIns="91440" tIns="45720" rIns="91440" bIns="45720">
              <a:spAutoFit/>
            </a:bodyPr>
            <a:lstStyle/>
            <a:p>
              <a:pPr algn="r"/>
              <a:r>
                <a:rPr lang="en-US" altLang="zh-CN" sz="2000" b="1" dirty="0">
                  <a:ln w="0"/>
                  <a:solidFill>
                    <a:srgbClr val="324652"/>
                  </a:solidFill>
                  <a:cs typeface="+mn-ea"/>
                  <a:sym typeface="+mn-lt"/>
                </a:rPr>
                <a:t>Optimize pricing</a:t>
              </a:r>
            </a:p>
          </p:txBody>
        </p:sp>
        <p:sp>
          <p:nvSpPr>
            <p:cNvPr id="29" name="矩形 62">
              <a:extLst>
                <a:ext uri="{FF2B5EF4-FFF2-40B4-BE49-F238E27FC236}">
                  <a16:creationId xmlns:a16="http://schemas.microsoft.com/office/drawing/2014/main" id="{117EFBC1-8204-4888-B2DC-3C617BAEAD11}"/>
                </a:ext>
              </a:extLst>
            </p:cNvPr>
            <p:cNvSpPr/>
            <p:nvPr/>
          </p:nvSpPr>
          <p:spPr>
            <a:xfrm>
              <a:off x="925397" y="1140718"/>
              <a:ext cx="4599354" cy="594082"/>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pPr algn="r">
                <a:lnSpc>
                  <a:spcPct val="140000"/>
                </a:lnSpc>
              </a:pPr>
              <a:r>
                <a:rPr lang="en-US" altLang="zh-CN" sz="1300" dirty="0">
                  <a:ln w="0"/>
                  <a:solidFill>
                    <a:srgbClr val="324652"/>
                  </a:solidFill>
                  <a:cs typeface="+mn-ea"/>
                  <a:sym typeface="+mn-lt"/>
                </a:rPr>
                <a:t>Get the most value out of upcoming trends and know when, and how much, to decrease off-trend product prices.</a:t>
              </a:r>
            </a:p>
          </p:txBody>
        </p:sp>
      </p:grpSp>
      <p:grpSp>
        <p:nvGrpSpPr>
          <p:cNvPr id="30" name="组合 29">
            <a:extLst>
              <a:ext uri="{FF2B5EF4-FFF2-40B4-BE49-F238E27FC236}">
                <a16:creationId xmlns:a16="http://schemas.microsoft.com/office/drawing/2014/main" id="{673CA496-70F3-46E7-9FBA-8B999F929E3A}"/>
              </a:ext>
            </a:extLst>
          </p:cNvPr>
          <p:cNvGrpSpPr/>
          <p:nvPr/>
        </p:nvGrpSpPr>
        <p:grpSpPr>
          <a:xfrm>
            <a:off x="925397" y="3769043"/>
            <a:ext cx="4599354" cy="936126"/>
            <a:chOff x="925397" y="825018"/>
            <a:chExt cx="4599354" cy="936126"/>
          </a:xfrm>
        </p:grpSpPr>
        <p:sp>
          <p:nvSpPr>
            <p:cNvPr id="31" name="矩形 30">
              <a:extLst>
                <a:ext uri="{FF2B5EF4-FFF2-40B4-BE49-F238E27FC236}">
                  <a16:creationId xmlns:a16="http://schemas.microsoft.com/office/drawing/2014/main" id="{FECC9ED6-8DED-49EB-9121-35D15FA45136}"/>
                </a:ext>
              </a:extLst>
            </p:cNvPr>
            <p:cNvSpPr/>
            <p:nvPr/>
          </p:nvSpPr>
          <p:spPr>
            <a:xfrm>
              <a:off x="1131451" y="825018"/>
              <a:ext cx="4393299" cy="400110"/>
            </a:xfrm>
            <a:prstGeom prst="rect">
              <a:avLst/>
            </a:prstGeom>
            <a:noFill/>
          </p:spPr>
          <p:txBody>
            <a:bodyPr wrap="square" lIns="91440" tIns="45720" rIns="91440" bIns="45720">
              <a:spAutoFit/>
            </a:bodyPr>
            <a:lstStyle/>
            <a:p>
              <a:pPr algn="r"/>
              <a:r>
                <a:rPr lang="en-US" altLang="zh-CN" sz="2000" b="1" dirty="0">
                  <a:ln w="0"/>
                  <a:solidFill>
                    <a:srgbClr val="324652"/>
                  </a:solidFill>
                  <a:cs typeface="+mn-ea"/>
                  <a:sym typeface="+mn-lt"/>
                </a:rPr>
                <a:t>Forecasting Demand</a:t>
              </a:r>
            </a:p>
          </p:txBody>
        </p:sp>
        <p:sp>
          <p:nvSpPr>
            <p:cNvPr id="32" name="矩形 62">
              <a:extLst>
                <a:ext uri="{FF2B5EF4-FFF2-40B4-BE49-F238E27FC236}">
                  <a16:creationId xmlns:a16="http://schemas.microsoft.com/office/drawing/2014/main" id="{27103445-B242-462D-AB07-87746F1943CA}"/>
                </a:ext>
              </a:extLst>
            </p:cNvPr>
            <p:cNvSpPr/>
            <p:nvPr/>
          </p:nvSpPr>
          <p:spPr>
            <a:xfrm>
              <a:off x="925397" y="1140718"/>
              <a:ext cx="4599354" cy="620426"/>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pPr algn="r">
                <a:lnSpc>
                  <a:spcPct val="140000"/>
                </a:lnSpc>
              </a:pPr>
              <a:r>
                <a:rPr lang="en-US" altLang="zh-CN" sz="1300" dirty="0">
                  <a:ln w="0"/>
                  <a:solidFill>
                    <a:srgbClr val="324652"/>
                  </a:solidFill>
                  <a:cs typeface="+mn-ea"/>
                  <a:sym typeface="+mn-lt"/>
                </a:rPr>
                <a:t>Analyze social media and web browsing trends to predict the next big thing in the retail market.</a:t>
              </a:r>
            </a:p>
          </p:txBody>
        </p:sp>
      </p:grpSp>
      <p:grpSp>
        <p:nvGrpSpPr>
          <p:cNvPr id="33" name="组合 32">
            <a:extLst>
              <a:ext uri="{FF2B5EF4-FFF2-40B4-BE49-F238E27FC236}">
                <a16:creationId xmlns:a16="http://schemas.microsoft.com/office/drawing/2014/main" id="{26DDB287-AFD2-467F-9B03-FC521A5C0C9B}"/>
              </a:ext>
            </a:extLst>
          </p:cNvPr>
          <p:cNvGrpSpPr/>
          <p:nvPr/>
        </p:nvGrpSpPr>
        <p:grpSpPr>
          <a:xfrm>
            <a:off x="925397" y="5241056"/>
            <a:ext cx="4599354" cy="936126"/>
            <a:chOff x="925397" y="825018"/>
            <a:chExt cx="4599354" cy="936126"/>
          </a:xfrm>
        </p:grpSpPr>
        <p:sp>
          <p:nvSpPr>
            <p:cNvPr id="34" name="矩形 33">
              <a:extLst>
                <a:ext uri="{FF2B5EF4-FFF2-40B4-BE49-F238E27FC236}">
                  <a16:creationId xmlns:a16="http://schemas.microsoft.com/office/drawing/2014/main" id="{9CDC2427-931F-48AC-99A7-F2825DE3D1A5}"/>
                </a:ext>
              </a:extLst>
            </p:cNvPr>
            <p:cNvSpPr/>
            <p:nvPr/>
          </p:nvSpPr>
          <p:spPr>
            <a:xfrm>
              <a:off x="1626781" y="825018"/>
              <a:ext cx="3897969" cy="400110"/>
            </a:xfrm>
            <a:prstGeom prst="rect">
              <a:avLst/>
            </a:prstGeom>
            <a:noFill/>
          </p:spPr>
          <p:txBody>
            <a:bodyPr wrap="square" lIns="91440" tIns="45720" rIns="91440" bIns="45720">
              <a:spAutoFit/>
            </a:bodyPr>
            <a:lstStyle/>
            <a:p>
              <a:pPr algn="r"/>
              <a:r>
                <a:rPr lang="en-US" altLang="zh-CN" sz="2000" b="1" dirty="0">
                  <a:ln w="0"/>
                  <a:solidFill>
                    <a:srgbClr val="324652"/>
                  </a:solidFill>
                  <a:cs typeface="+mn-ea"/>
                  <a:sym typeface="+mn-lt"/>
                </a:rPr>
                <a:t>Customer Journey Analytics</a:t>
              </a:r>
            </a:p>
          </p:txBody>
        </p:sp>
        <p:sp>
          <p:nvSpPr>
            <p:cNvPr id="35" name="矩形 62">
              <a:extLst>
                <a:ext uri="{FF2B5EF4-FFF2-40B4-BE49-F238E27FC236}">
                  <a16:creationId xmlns:a16="http://schemas.microsoft.com/office/drawing/2014/main" id="{786F2B91-3F5C-431D-AEDB-C4A46AC1A3CE}"/>
                </a:ext>
              </a:extLst>
            </p:cNvPr>
            <p:cNvSpPr/>
            <p:nvPr/>
          </p:nvSpPr>
          <p:spPr>
            <a:xfrm>
              <a:off x="925397" y="1140718"/>
              <a:ext cx="4599354" cy="620426"/>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pPr algn="r">
                <a:lnSpc>
                  <a:spcPct val="140000"/>
                </a:lnSpc>
              </a:pPr>
              <a:r>
                <a:rPr lang="en-US" altLang="zh-CN" sz="1300" dirty="0">
                  <a:ln w="0"/>
                  <a:solidFill>
                    <a:srgbClr val="324652"/>
                  </a:solidFill>
                  <a:cs typeface="+mn-ea"/>
                  <a:sym typeface="+mn-lt"/>
                </a:rPr>
                <a:t>The only way to get a handle on the customer journey and create better experiences is to use big data.</a:t>
              </a:r>
            </a:p>
          </p:txBody>
        </p:sp>
      </p:grpSp>
      <p:sp>
        <p:nvSpPr>
          <p:cNvPr id="38" name="矩形 37">
            <a:extLst>
              <a:ext uri="{FF2B5EF4-FFF2-40B4-BE49-F238E27FC236}">
                <a16:creationId xmlns:a16="http://schemas.microsoft.com/office/drawing/2014/main" id="{A0F0E6F7-029B-4C42-9AAC-78D548538793}"/>
              </a:ext>
            </a:extLst>
          </p:cNvPr>
          <p:cNvSpPr/>
          <p:nvPr/>
        </p:nvSpPr>
        <p:spPr>
          <a:xfrm>
            <a:off x="5288703" y="656174"/>
            <a:ext cx="136745" cy="13674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41" name="组合 40">
            <a:extLst>
              <a:ext uri="{FF2B5EF4-FFF2-40B4-BE49-F238E27FC236}">
                <a16:creationId xmlns:a16="http://schemas.microsoft.com/office/drawing/2014/main" id="{FAA1F0BB-C89A-474C-8E38-E80A2DE3C8DA}"/>
              </a:ext>
            </a:extLst>
          </p:cNvPr>
          <p:cNvGrpSpPr/>
          <p:nvPr/>
        </p:nvGrpSpPr>
        <p:grpSpPr>
          <a:xfrm>
            <a:off x="5104025" y="2245850"/>
            <a:ext cx="321415" cy="197091"/>
            <a:chOff x="4242099" y="4688807"/>
            <a:chExt cx="510347" cy="312943"/>
          </a:xfrm>
        </p:grpSpPr>
        <p:sp>
          <p:nvSpPr>
            <p:cNvPr id="42" name="矩形 41">
              <a:extLst>
                <a:ext uri="{FF2B5EF4-FFF2-40B4-BE49-F238E27FC236}">
                  <a16:creationId xmlns:a16="http://schemas.microsoft.com/office/drawing/2014/main" id="{42F0FA7F-ABA3-43F2-9A9D-26E601FA5FA6}"/>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4" name="矩形 43">
              <a:extLst>
                <a:ext uri="{FF2B5EF4-FFF2-40B4-BE49-F238E27FC236}">
                  <a16:creationId xmlns:a16="http://schemas.microsoft.com/office/drawing/2014/main" id="{CD2B6AA7-2806-4033-A60D-CBA46CA6A101}"/>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48" name="组合 47">
            <a:extLst>
              <a:ext uri="{FF2B5EF4-FFF2-40B4-BE49-F238E27FC236}">
                <a16:creationId xmlns:a16="http://schemas.microsoft.com/office/drawing/2014/main" id="{DE6FAAF0-903C-4C0A-BFB2-D133D4C4383B}"/>
              </a:ext>
            </a:extLst>
          </p:cNvPr>
          <p:cNvGrpSpPr/>
          <p:nvPr/>
        </p:nvGrpSpPr>
        <p:grpSpPr>
          <a:xfrm>
            <a:off x="4949987" y="3606928"/>
            <a:ext cx="475454" cy="197590"/>
            <a:chOff x="3997514" y="4688014"/>
            <a:chExt cx="754932" cy="313736"/>
          </a:xfrm>
        </p:grpSpPr>
        <p:sp>
          <p:nvSpPr>
            <p:cNvPr id="56" name="矩形 55">
              <a:extLst>
                <a:ext uri="{FF2B5EF4-FFF2-40B4-BE49-F238E27FC236}">
                  <a16:creationId xmlns:a16="http://schemas.microsoft.com/office/drawing/2014/main" id="{6E1C5893-F93D-4130-BD2F-3A3D4F91B16F}"/>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7" name="矩形 56">
              <a:extLst>
                <a:ext uri="{FF2B5EF4-FFF2-40B4-BE49-F238E27FC236}">
                  <a16:creationId xmlns:a16="http://schemas.microsoft.com/office/drawing/2014/main" id="{87CB8C9C-C858-4568-ABF1-4C2A9FF3B081}"/>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8" name="矩形 57">
              <a:extLst>
                <a:ext uri="{FF2B5EF4-FFF2-40B4-BE49-F238E27FC236}">
                  <a16:creationId xmlns:a16="http://schemas.microsoft.com/office/drawing/2014/main" id="{029DF2AD-2776-41C7-84CE-8FEC275A6CEB}"/>
                </a:ext>
              </a:extLst>
            </p:cNvPr>
            <p:cNvSpPr/>
            <p:nvPr/>
          </p:nvSpPr>
          <p:spPr>
            <a:xfrm>
              <a:off x="3997514" y="4688014"/>
              <a:ext cx="150402" cy="15040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60" name="组合 59">
            <a:extLst>
              <a:ext uri="{FF2B5EF4-FFF2-40B4-BE49-F238E27FC236}">
                <a16:creationId xmlns:a16="http://schemas.microsoft.com/office/drawing/2014/main" id="{3B036AFB-FE17-40F2-8D75-E572773BCA1C}"/>
              </a:ext>
            </a:extLst>
          </p:cNvPr>
          <p:cNvGrpSpPr/>
          <p:nvPr/>
        </p:nvGrpSpPr>
        <p:grpSpPr>
          <a:xfrm>
            <a:off x="4796977" y="5072398"/>
            <a:ext cx="628463" cy="197590"/>
            <a:chOff x="3754564" y="4688014"/>
            <a:chExt cx="997882" cy="313736"/>
          </a:xfrm>
        </p:grpSpPr>
        <p:sp>
          <p:nvSpPr>
            <p:cNvPr id="61" name="矩形 60">
              <a:extLst>
                <a:ext uri="{FF2B5EF4-FFF2-40B4-BE49-F238E27FC236}">
                  <a16:creationId xmlns:a16="http://schemas.microsoft.com/office/drawing/2014/main" id="{BC6CB52B-019C-4B9B-AB66-8323588A09F9}"/>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2" name="矩形 61">
              <a:extLst>
                <a:ext uri="{FF2B5EF4-FFF2-40B4-BE49-F238E27FC236}">
                  <a16:creationId xmlns:a16="http://schemas.microsoft.com/office/drawing/2014/main" id="{173657EA-B885-4B4A-8D32-5F0978C2B572}"/>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3" name="矩形 62">
              <a:extLst>
                <a:ext uri="{FF2B5EF4-FFF2-40B4-BE49-F238E27FC236}">
                  <a16:creationId xmlns:a16="http://schemas.microsoft.com/office/drawing/2014/main" id="{61AED025-300A-4F2B-93EB-0646AA777713}"/>
                </a:ext>
              </a:extLst>
            </p:cNvPr>
            <p:cNvSpPr/>
            <p:nvPr/>
          </p:nvSpPr>
          <p:spPr>
            <a:xfrm>
              <a:off x="3997514" y="4688014"/>
              <a:ext cx="150402" cy="15040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4" name="矩形 63">
              <a:extLst>
                <a:ext uri="{FF2B5EF4-FFF2-40B4-BE49-F238E27FC236}">
                  <a16:creationId xmlns:a16="http://schemas.microsoft.com/office/drawing/2014/main" id="{4EF896F2-04FC-42B9-935A-F00DA9FDC193}"/>
                </a:ext>
              </a:extLst>
            </p:cNvPr>
            <p:cNvSpPr/>
            <p:nvPr/>
          </p:nvSpPr>
          <p:spPr>
            <a:xfrm>
              <a:off x="3754564" y="4834868"/>
              <a:ext cx="115547" cy="11554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65" name="组合 64">
            <a:extLst>
              <a:ext uri="{FF2B5EF4-FFF2-40B4-BE49-F238E27FC236}">
                <a16:creationId xmlns:a16="http://schemas.microsoft.com/office/drawing/2014/main" id="{C7157194-D0D3-4F3F-A0D3-D7985443F919}"/>
              </a:ext>
            </a:extLst>
          </p:cNvPr>
          <p:cNvGrpSpPr/>
          <p:nvPr/>
        </p:nvGrpSpPr>
        <p:grpSpPr>
          <a:xfrm>
            <a:off x="10453135" y="244239"/>
            <a:ext cx="863600" cy="101600"/>
            <a:chOff x="4095345" y="2692400"/>
            <a:chExt cx="863600" cy="101600"/>
          </a:xfrm>
        </p:grpSpPr>
        <p:sp>
          <p:nvSpPr>
            <p:cNvPr id="66" name="PA-椭圆 415">
              <a:extLst>
                <a:ext uri="{FF2B5EF4-FFF2-40B4-BE49-F238E27FC236}">
                  <a16:creationId xmlns:a16="http://schemas.microsoft.com/office/drawing/2014/main" id="{6C80CB8A-5769-4DD9-B653-F3E8E2F58FCD}"/>
                </a:ext>
              </a:extLst>
            </p:cNvPr>
            <p:cNvSpPr/>
            <p:nvPr>
              <p:custDataLst>
                <p:tags r:id="rId3"/>
              </p:custDataLst>
            </p:nvPr>
          </p:nvSpPr>
          <p:spPr>
            <a:xfrm>
              <a:off x="40953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7" name="PA-椭圆 416">
              <a:extLst>
                <a:ext uri="{FF2B5EF4-FFF2-40B4-BE49-F238E27FC236}">
                  <a16:creationId xmlns:a16="http://schemas.microsoft.com/office/drawing/2014/main" id="{7E1BBB95-8A21-4A1E-B59E-201FA5C28B0B}"/>
                </a:ext>
              </a:extLst>
            </p:cNvPr>
            <p:cNvSpPr/>
            <p:nvPr>
              <p:custDataLst>
                <p:tags r:id="rId4"/>
              </p:custDataLst>
            </p:nvPr>
          </p:nvSpPr>
          <p:spPr>
            <a:xfrm>
              <a:off x="42477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6" name="PA-椭圆 417">
              <a:extLst>
                <a:ext uri="{FF2B5EF4-FFF2-40B4-BE49-F238E27FC236}">
                  <a16:creationId xmlns:a16="http://schemas.microsoft.com/office/drawing/2014/main" id="{710467EC-3FE5-46F2-BC48-05D4B38D3124}"/>
                </a:ext>
              </a:extLst>
            </p:cNvPr>
            <p:cNvSpPr/>
            <p:nvPr>
              <p:custDataLst>
                <p:tags r:id="rId5"/>
              </p:custDataLst>
            </p:nvPr>
          </p:nvSpPr>
          <p:spPr>
            <a:xfrm>
              <a:off x="44001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7" name="PA-椭圆 418">
              <a:extLst>
                <a:ext uri="{FF2B5EF4-FFF2-40B4-BE49-F238E27FC236}">
                  <a16:creationId xmlns:a16="http://schemas.microsoft.com/office/drawing/2014/main" id="{F832E542-25E6-4BD5-8560-F692EBE66F1A}"/>
                </a:ext>
              </a:extLst>
            </p:cNvPr>
            <p:cNvSpPr/>
            <p:nvPr>
              <p:custDataLst>
                <p:tags r:id="rId6"/>
              </p:custDataLst>
            </p:nvPr>
          </p:nvSpPr>
          <p:spPr>
            <a:xfrm>
              <a:off x="45525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8" name="PA-椭圆 419">
              <a:extLst>
                <a:ext uri="{FF2B5EF4-FFF2-40B4-BE49-F238E27FC236}">
                  <a16:creationId xmlns:a16="http://schemas.microsoft.com/office/drawing/2014/main" id="{A1C28E36-E5A9-4991-A893-EB429A54A5C9}"/>
                </a:ext>
              </a:extLst>
            </p:cNvPr>
            <p:cNvSpPr/>
            <p:nvPr>
              <p:custDataLst>
                <p:tags r:id="rId7"/>
              </p:custDataLst>
            </p:nvPr>
          </p:nvSpPr>
          <p:spPr>
            <a:xfrm>
              <a:off x="47049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9" name="PA-椭圆 420">
              <a:extLst>
                <a:ext uri="{FF2B5EF4-FFF2-40B4-BE49-F238E27FC236}">
                  <a16:creationId xmlns:a16="http://schemas.microsoft.com/office/drawing/2014/main" id="{502B8AFF-53EC-43D4-AB3D-E01D940A414A}"/>
                </a:ext>
              </a:extLst>
            </p:cNvPr>
            <p:cNvSpPr/>
            <p:nvPr>
              <p:custDataLst>
                <p:tags r:id="rId8"/>
              </p:custDataLst>
            </p:nvPr>
          </p:nvSpPr>
          <p:spPr>
            <a:xfrm>
              <a:off x="4857345" y="2692400"/>
              <a:ext cx="101600" cy="101600"/>
            </a:xfrm>
            <a:prstGeom prst="ellipse">
              <a:avLst/>
            </a:prstGeom>
            <a:solidFill>
              <a:srgbClr val="FCB01E"/>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82" name="矩形 81">
            <a:extLst>
              <a:ext uri="{FF2B5EF4-FFF2-40B4-BE49-F238E27FC236}">
                <a16:creationId xmlns:a16="http://schemas.microsoft.com/office/drawing/2014/main" id="{828CF3EF-8D68-4000-97E5-D2923B05E361}"/>
              </a:ext>
            </a:extLst>
          </p:cNvPr>
          <p:cNvSpPr/>
          <p:nvPr/>
        </p:nvSpPr>
        <p:spPr>
          <a:xfrm>
            <a:off x="7816745" y="3345931"/>
            <a:ext cx="3612097" cy="830997"/>
          </a:xfrm>
          <a:prstGeom prst="rect">
            <a:avLst/>
          </a:prstGeom>
          <a:noFill/>
        </p:spPr>
        <p:txBody>
          <a:bodyPr wrap="square" lIns="91440" tIns="45720" rIns="91440" bIns="45720">
            <a:spAutoFit/>
          </a:bodyPr>
          <a:lstStyle/>
          <a:p>
            <a:pPr algn="r"/>
            <a:r>
              <a:rPr lang="en-US" altLang="zh-CN" sz="2400" b="1" dirty="0">
                <a:ln w="0"/>
                <a:solidFill>
                  <a:schemeClr val="bg1"/>
                </a:solidFill>
                <a:cs typeface="+mn-ea"/>
                <a:sym typeface="+mn-lt"/>
              </a:rPr>
              <a:t>HOW DO RETAILERS COLLECT DATA? </a:t>
            </a:r>
          </a:p>
        </p:txBody>
      </p:sp>
      <p:grpSp>
        <p:nvGrpSpPr>
          <p:cNvPr id="6" name="组合 5">
            <a:extLst>
              <a:ext uri="{FF2B5EF4-FFF2-40B4-BE49-F238E27FC236}">
                <a16:creationId xmlns:a16="http://schemas.microsoft.com/office/drawing/2014/main" id="{A81DC163-7396-4E2D-83F6-A683B61D6DE8}"/>
              </a:ext>
            </a:extLst>
          </p:cNvPr>
          <p:cNvGrpSpPr/>
          <p:nvPr/>
        </p:nvGrpSpPr>
        <p:grpSpPr>
          <a:xfrm>
            <a:off x="10808735" y="2760169"/>
            <a:ext cx="513290" cy="513290"/>
            <a:chOff x="10444270" y="2447447"/>
            <a:chExt cx="872465" cy="872465"/>
          </a:xfrm>
        </p:grpSpPr>
        <p:sp>
          <p:nvSpPr>
            <p:cNvPr id="85" name="矩形 84">
              <a:extLst>
                <a:ext uri="{FF2B5EF4-FFF2-40B4-BE49-F238E27FC236}">
                  <a16:creationId xmlns:a16="http://schemas.microsoft.com/office/drawing/2014/main" id="{E50C362A-B2A6-45B3-B896-D6F6F609B381}"/>
                </a:ext>
              </a:extLst>
            </p:cNvPr>
            <p:cNvSpPr/>
            <p:nvPr/>
          </p:nvSpPr>
          <p:spPr>
            <a:xfrm>
              <a:off x="10444270" y="2447447"/>
              <a:ext cx="872465" cy="87246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86" name="组合 85">
              <a:extLst>
                <a:ext uri="{FF2B5EF4-FFF2-40B4-BE49-F238E27FC236}">
                  <a16:creationId xmlns:a16="http://schemas.microsoft.com/office/drawing/2014/main" id="{9C4C7643-896F-4919-A7DE-4E47E099C728}"/>
                </a:ext>
              </a:extLst>
            </p:cNvPr>
            <p:cNvGrpSpPr/>
            <p:nvPr/>
          </p:nvGrpSpPr>
          <p:grpSpPr>
            <a:xfrm>
              <a:off x="10712657" y="2729219"/>
              <a:ext cx="334957" cy="325495"/>
              <a:chOff x="9578975" y="5524501"/>
              <a:chExt cx="280988" cy="273050"/>
            </a:xfrm>
            <a:solidFill>
              <a:srgbClr val="324652"/>
            </a:solidFill>
          </p:grpSpPr>
          <p:sp>
            <p:nvSpPr>
              <p:cNvPr id="87" name="Freeform 394">
                <a:extLst>
                  <a:ext uri="{FF2B5EF4-FFF2-40B4-BE49-F238E27FC236}">
                    <a16:creationId xmlns:a16="http://schemas.microsoft.com/office/drawing/2014/main" id="{3C2363D7-AE85-45C2-9447-6B587F697077}"/>
                  </a:ext>
                </a:extLst>
              </p:cNvPr>
              <p:cNvSpPr>
                <a:spLocks/>
              </p:cNvSpPr>
              <p:nvPr/>
            </p:nvSpPr>
            <p:spPr bwMode="auto">
              <a:xfrm>
                <a:off x="9578975" y="5705476"/>
                <a:ext cx="280988" cy="92075"/>
              </a:xfrm>
              <a:custGeom>
                <a:avLst/>
                <a:gdLst>
                  <a:gd name="T0" fmla="*/ 277 w 290"/>
                  <a:gd name="T1" fmla="*/ 1 h 95"/>
                  <a:gd name="T2" fmla="*/ 272 w 290"/>
                  <a:gd name="T3" fmla="*/ 5 h 95"/>
                  <a:gd name="T4" fmla="*/ 244 w 290"/>
                  <a:gd name="T5" fmla="*/ 19 h 95"/>
                  <a:gd name="T6" fmla="*/ 244 w 290"/>
                  <a:gd name="T7" fmla="*/ 24 h 95"/>
                  <a:gd name="T8" fmla="*/ 234 w 290"/>
                  <a:gd name="T9" fmla="*/ 35 h 95"/>
                  <a:gd name="T10" fmla="*/ 174 w 290"/>
                  <a:gd name="T11" fmla="*/ 54 h 95"/>
                  <a:gd name="T12" fmla="*/ 146 w 290"/>
                  <a:gd name="T13" fmla="*/ 55 h 95"/>
                  <a:gd name="T14" fmla="*/ 105 w 290"/>
                  <a:gd name="T15" fmla="*/ 52 h 95"/>
                  <a:gd name="T16" fmla="*/ 72 w 290"/>
                  <a:gd name="T17" fmla="*/ 43 h 95"/>
                  <a:gd name="T18" fmla="*/ 48 w 290"/>
                  <a:gd name="T19" fmla="*/ 27 h 95"/>
                  <a:gd name="T20" fmla="*/ 45 w 290"/>
                  <a:gd name="T21" fmla="*/ 20 h 95"/>
                  <a:gd name="T22" fmla="*/ 45 w 290"/>
                  <a:gd name="T23" fmla="*/ 18 h 95"/>
                  <a:gd name="T24" fmla="*/ 37 w 290"/>
                  <a:gd name="T25" fmla="*/ 15 h 95"/>
                  <a:gd name="T26" fmla="*/ 11 w 290"/>
                  <a:gd name="T27" fmla="*/ 0 h 95"/>
                  <a:gd name="T28" fmla="*/ 2 w 290"/>
                  <a:gd name="T29" fmla="*/ 13 h 95"/>
                  <a:gd name="T30" fmla="*/ 0 w 290"/>
                  <a:gd name="T31" fmla="*/ 26 h 95"/>
                  <a:gd name="T32" fmla="*/ 3 w 290"/>
                  <a:gd name="T33" fmla="*/ 42 h 95"/>
                  <a:gd name="T34" fmla="*/ 43 w 290"/>
                  <a:gd name="T35" fmla="*/ 77 h 95"/>
                  <a:gd name="T36" fmla="*/ 144 w 290"/>
                  <a:gd name="T37" fmla="*/ 95 h 95"/>
                  <a:gd name="T38" fmla="*/ 159 w 290"/>
                  <a:gd name="T39" fmla="*/ 95 h 95"/>
                  <a:gd name="T40" fmla="*/ 264 w 290"/>
                  <a:gd name="T41" fmla="*/ 68 h 95"/>
                  <a:gd name="T42" fmla="*/ 287 w 290"/>
                  <a:gd name="T43" fmla="*/ 39 h 95"/>
                  <a:gd name="T44" fmla="*/ 288 w 290"/>
                  <a:gd name="T45" fmla="*/ 28 h 95"/>
                  <a:gd name="T46" fmla="*/ 282 w 290"/>
                  <a:gd name="T47" fmla="*/ 6 h 95"/>
                  <a:gd name="T48" fmla="*/ 277 w 290"/>
                  <a:gd name="T49"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 h="95">
                    <a:moveTo>
                      <a:pt x="277" y="1"/>
                    </a:moveTo>
                    <a:cubicBezTo>
                      <a:pt x="275" y="3"/>
                      <a:pt x="274" y="4"/>
                      <a:pt x="272" y="5"/>
                    </a:cubicBezTo>
                    <a:cubicBezTo>
                      <a:pt x="263" y="10"/>
                      <a:pt x="254" y="15"/>
                      <a:pt x="244" y="19"/>
                    </a:cubicBezTo>
                    <a:cubicBezTo>
                      <a:pt x="244" y="21"/>
                      <a:pt x="245" y="23"/>
                      <a:pt x="244" y="24"/>
                    </a:cubicBezTo>
                    <a:cubicBezTo>
                      <a:pt x="241" y="28"/>
                      <a:pt x="238" y="32"/>
                      <a:pt x="234" y="35"/>
                    </a:cubicBezTo>
                    <a:cubicBezTo>
                      <a:pt x="217" y="47"/>
                      <a:pt x="194" y="51"/>
                      <a:pt x="174" y="54"/>
                    </a:cubicBezTo>
                    <a:cubicBezTo>
                      <a:pt x="164" y="55"/>
                      <a:pt x="155" y="55"/>
                      <a:pt x="146" y="55"/>
                    </a:cubicBezTo>
                    <a:cubicBezTo>
                      <a:pt x="132" y="55"/>
                      <a:pt x="118" y="54"/>
                      <a:pt x="105" y="52"/>
                    </a:cubicBezTo>
                    <a:cubicBezTo>
                      <a:pt x="94" y="50"/>
                      <a:pt x="83" y="47"/>
                      <a:pt x="72" y="43"/>
                    </a:cubicBezTo>
                    <a:cubicBezTo>
                      <a:pt x="63" y="39"/>
                      <a:pt x="54" y="34"/>
                      <a:pt x="48" y="27"/>
                    </a:cubicBezTo>
                    <a:cubicBezTo>
                      <a:pt x="46" y="25"/>
                      <a:pt x="44" y="22"/>
                      <a:pt x="45" y="20"/>
                    </a:cubicBezTo>
                    <a:cubicBezTo>
                      <a:pt x="45" y="19"/>
                      <a:pt x="45" y="18"/>
                      <a:pt x="45" y="18"/>
                    </a:cubicBezTo>
                    <a:cubicBezTo>
                      <a:pt x="43" y="17"/>
                      <a:pt x="40" y="16"/>
                      <a:pt x="37" y="15"/>
                    </a:cubicBezTo>
                    <a:cubicBezTo>
                      <a:pt x="27" y="10"/>
                      <a:pt x="18" y="5"/>
                      <a:pt x="11" y="0"/>
                    </a:cubicBezTo>
                    <a:cubicBezTo>
                      <a:pt x="8" y="4"/>
                      <a:pt x="4" y="8"/>
                      <a:pt x="2" y="13"/>
                    </a:cubicBezTo>
                    <a:cubicBezTo>
                      <a:pt x="0" y="17"/>
                      <a:pt x="0" y="21"/>
                      <a:pt x="0" y="26"/>
                    </a:cubicBezTo>
                    <a:cubicBezTo>
                      <a:pt x="1" y="31"/>
                      <a:pt x="1" y="37"/>
                      <a:pt x="3" y="42"/>
                    </a:cubicBezTo>
                    <a:cubicBezTo>
                      <a:pt x="9" y="59"/>
                      <a:pt x="28" y="70"/>
                      <a:pt x="43" y="77"/>
                    </a:cubicBezTo>
                    <a:cubicBezTo>
                      <a:pt x="75" y="90"/>
                      <a:pt x="110" y="95"/>
                      <a:pt x="144" y="95"/>
                    </a:cubicBezTo>
                    <a:cubicBezTo>
                      <a:pt x="149" y="95"/>
                      <a:pt x="154" y="95"/>
                      <a:pt x="159" y="95"/>
                    </a:cubicBezTo>
                    <a:cubicBezTo>
                      <a:pt x="195" y="94"/>
                      <a:pt x="233" y="88"/>
                      <a:pt x="264" y="68"/>
                    </a:cubicBezTo>
                    <a:cubicBezTo>
                      <a:pt x="274" y="62"/>
                      <a:pt x="285" y="52"/>
                      <a:pt x="287" y="39"/>
                    </a:cubicBezTo>
                    <a:cubicBezTo>
                      <a:pt x="287" y="35"/>
                      <a:pt x="288" y="32"/>
                      <a:pt x="288" y="28"/>
                    </a:cubicBezTo>
                    <a:cubicBezTo>
                      <a:pt x="290" y="20"/>
                      <a:pt x="287" y="12"/>
                      <a:pt x="282" y="6"/>
                    </a:cubicBezTo>
                    <a:cubicBezTo>
                      <a:pt x="280" y="5"/>
                      <a:pt x="279" y="3"/>
                      <a:pt x="27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 name="Freeform 395">
                <a:extLst>
                  <a:ext uri="{FF2B5EF4-FFF2-40B4-BE49-F238E27FC236}">
                    <a16:creationId xmlns:a16="http://schemas.microsoft.com/office/drawing/2014/main" id="{DAEFE93C-74BF-4F42-82AA-4EDACE05E26F}"/>
                  </a:ext>
                </a:extLst>
              </p:cNvPr>
              <p:cNvSpPr>
                <a:spLocks/>
              </p:cNvSpPr>
              <p:nvPr/>
            </p:nvSpPr>
            <p:spPr bwMode="auto">
              <a:xfrm>
                <a:off x="9850438" y="5710238"/>
                <a:ext cx="3175" cy="3175"/>
              </a:xfrm>
              <a:custGeom>
                <a:avLst/>
                <a:gdLst>
                  <a:gd name="T0" fmla="*/ 0 w 3"/>
                  <a:gd name="T1" fmla="*/ 0 h 3"/>
                  <a:gd name="T2" fmla="*/ 2 w 3"/>
                  <a:gd name="T3" fmla="*/ 1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0" y="0"/>
                      <a:pt x="1" y="0"/>
                      <a:pt x="2" y="1"/>
                    </a:cubicBezTo>
                    <a:cubicBezTo>
                      <a:pt x="3" y="3"/>
                      <a:pt x="3" y="3"/>
                      <a:pt x="3" y="3"/>
                    </a:cubicBezTo>
                    <a:cubicBezTo>
                      <a:pt x="3" y="3"/>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 name="Freeform 396">
                <a:extLst>
                  <a:ext uri="{FF2B5EF4-FFF2-40B4-BE49-F238E27FC236}">
                    <a16:creationId xmlns:a16="http://schemas.microsoft.com/office/drawing/2014/main" id="{55130E5A-D525-4592-A9BC-583863962E8C}"/>
                  </a:ext>
                </a:extLst>
              </p:cNvPr>
              <p:cNvSpPr>
                <a:spLocks/>
              </p:cNvSpPr>
              <p:nvPr/>
            </p:nvSpPr>
            <p:spPr bwMode="auto">
              <a:xfrm>
                <a:off x="9578975" y="5632451"/>
                <a:ext cx="280988" cy="90488"/>
              </a:xfrm>
              <a:custGeom>
                <a:avLst/>
                <a:gdLst>
                  <a:gd name="T0" fmla="*/ 288 w 290"/>
                  <a:gd name="T1" fmla="*/ 28 h 95"/>
                  <a:gd name="T2" fmla="*/ 282 w 290"/>
                  <a:gd name="T3" fmla="*/ 6 h 95"/>
                  <a:gd name="T4" fmla="*/ 277 w 290"/>
                  <a:gd name="T5" fmla="*/ 1 h 95"/>
                  <a:gd name="T6" fmla="*/ 272 w 290"/>
                  <a:gd name="T7" fmla="*/ 5 h 95"/>
                  <a:gd name="T8" fmla="*/ 244 w 290"/>
                  <a:gd name="T9" fmla="*/ 19 h 95"/>
                  <a:gd name="T10" fmla="*/ 244 w 290"/>
                  <a:gd name="T11" fmla="*/ 24 h 95"/>
                  <a:gd name="T12" fmla="*/ 234 w 290"/>
                  <a:gd name="T13" fmla="*/ 34 h 95"/>
                  <a:gd name="T14" fmla="*/ 174 w 290"/>
                  <a:gd name="T15" fmla="*/ 53 h 95"/>
                  <a:gd name="T16" fmla="*/ 146 w 290"/>
                  <a:gd name="T17" fmla="*/ 55 h 95"/>
                  <a:gd name="T18" fmla="*/ 105 w 290"/>
                  <a:gd name="T19" fmla="*/ 51 h 95"/>
                  <a:gd name="T20" fmla="*/ 72 w 290"/>
                  <a:gd name="T21" fmla="*/ 43 h 95"/>
                  <a:gd name="T22" fmla="*/ 48 w 290"/>
                  <a:gd name="T23" fmla="*/ 27 h 95"/>
                  <a:gd name="T24" fmla="*/ 45 w 290"/>
                  <a:gd name="T25" fmla="*/ 19 h 95"/>
                  <a:gd name="T26" fmla="*/ 45 w 290"/>
                  <a:gd name="T27" fmla="*/ 18 h 95"/>
                  <a:gd name="T28" fmla="*/ 37 w 290"/>
                  <a:gd name="T29" fmla="*/ 14 h 95"/>
                  <a:gd name="T30" fmla="*/ 11 w 290"/>
                  <a:gd name="T31" fmla="*/ 0 h 95"/>
                  <a:gd name="T32" fmla="*/ 2 w 290"/>
                  <a:gd name="T33" fmla="*/ 12 h 95"/>
                  <a:gd name="T34" fmla="*/ 0 w 290"/>
                  <a:gd name="T35" fmla="*/ 26 h 95"/>
                  <a:gd name="T36" fmla="*/ 3 w 290"/>
                  <a:gd name="T37" fmla="*/ 42 h 95"/>
                  <a:gd name="T38" fmla="*/ 43 w 290"/>
                  <a:gd name="T39" fmla="*/ 77 h 95"/>
                  <a:gd name="T40" fmla="*/ 144 w 290"/>
                  <a:gd name="T41" fmla="*/ 95 h 95"/>
                  <a:gd name="T42" fmla="*/ 159 w 290"/>
                  <a:gd name="T43" fmla="*/ 95 h 95"/>
                  <a:gd name="T44" fmla="*/ 264 w 290"/>
                  <a:gd name="T45" fmla="*/ 68 h 95"/>
                  <a:gd name="T46" fmla="*/ 287 w 290"/>
                  <a:gd name="T47" fmla="*/ 39 h 95"/>
                  <a:gd name="T48" fmla="*/ 288 w 290"/>
                  <a:gd name="T49" fmla="*/ 2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 h="95">
                    <a:moveTo>
                      <a:pt x="288" y="28"/>
                    </a:moveTo>
                    <a:cubicBezTo>
                      <a:pt x="290" y="20"/>
                      <a:pt x="287" y="12"/>
                      <a:pt x="282" y="6"/>
                    </a:cubicBezTo>
                    <a:cubicBezTo>
                      <a:pt x="280" y="4"/>
                      <a:pt x="279" y="3"/>
                      <a:pt x="277" y="1"/>
                    </a:cubicBezTo>
                    <a:cubicBezTo>
                      <a:pt x="275" y="2"/>
                      <a:pt x="274" y="4"/>
                      <a:pt x="272" y="5"/>
                    </a:cubicBezTo>
                    <a:cubicBezTo>
                      <a:pt x="263" y="10"/>
                      <a:pt x="254" y="15"/>
                      <a:pt x="244" y="19"/>
                    </a:cubicBezTo>
                    <a:cubicBezTo>
                      <a:pt x="244" y="21"/>
                      <a:pt x="245" y="22"/>
                      <a:pt x="244" y="24"/>
                    </a:cubicBezTo>
                    <a:cubicBezTo>
                      <a:pt x="241" y="28"/>
                      <a:pt x="238" y="32"/>
                      <a:pt x="234" y="34"/>
                    </a:cubicBezTo>
                    <a:cubicBezTo>
                      <a:pt x="217" y="47"/>
                      <a:pt x="194" y="51"/>
                      <a:pt x="174" y="53"/>
                    </a:cubicBezTo>
                    <a:cubicBezTo>
                      <a:pt x="164" y="54"/>
                      <a:pt x="155" y="55"/>
                      <a:pt x="146" y="55"/>
                    </a:cubicBezTo>
                    <a:cubicBezTo>
                      <a:pt x="132" y="55"/>
                      <a:pt x="118" y="54"/>
                      <a:pt x="105" y="51"/>
                    </a:cubicBezTo>
                    <a:cubicBezTo>
                      <a:pt x="94" y="50"/>
                      <a:pt x="83" y="47"/>
                      <a:pt x="72" y="43"/>
                    </a:cubicBezTo>
                    <a:cubicBezTo>
                      <a:pt x="63" y="39"/>
                      <a:pt x="54" y="34"/>
                      <a:pt x="48" y="27"/>
                    </a:cubicBezTo>
                    <a:cubicBezTo>
                      <a:pt x="46" y="25"/>
                      <a:pt x="44" y="22"/>
                      <a:pt x="45" y="19"/>
                    </a:cubicBezTo>
                    <a:cubicBezTo>
                      <a:pt x="45" y="19"/>
                      <a:pt x="45" y="18"/>
                      <a:pt x="45" y="18"/>
                    </a:cubicBezTo>
                    <a:cubicBezTo>
                      <a:pt x="43" y="16"/>
                      <a:pt x="40" y="15"/>
                      <a:pt x="37" y="14"/>
                    </a:cubicBezTo>
                    <a:cubicBezTo>
                      <a:pt x="27" y="10"/>
                      <a:pt x="18" y="5"/>
                      <a:pt x="11" y="0"/>
                    </a:cubicBezTo>
                    <a:cubicBezTo>
                      <a:pt x="8" y="3"/>
                      <a:pt x="4" y="8"/>
                      <a:pt x="2" y="12"/>
                    </a:cubicBezTo>
                    <a:cubicBezTo>
                      <a:pt x="0" y="17"/>
                      <a:pt x="0" y="21"/>
                      <a:pt x="0" y="26"/>
                    </a:cubicBezTo>
                    <a:cubicBezTo>
                      <a:pt x="1" y="31"/>
                      <a:pt x="1" y="37"/>
                      <a:pt x="3" y="42"/>
                    </a:cubicBezTo>
                    <a:cubicBezTo>
                      <a:pt x="9" y="59"/>
                      <a:pt x="28" y="70"/>
                      <a:pt x="43" y="77"/>
                    </a:cubicBezTo>
                    <a:cubicBezTo>
                      <a:pt x="75" y="90"/>
                      <a:pt x="110" y="95"/>
                      <a:pt x="144" y="95"/>
                    </a:cubicBezTo>
                    <a:cubicBezTo>
                      <a:pt x="149" y="95"/>
                      <a:pt x="154" y="95"/>
                      <a:pt x="159" y="95"/>
                    </a:cubicBezTo>
                    <a:cubicBezTo>
                      <a:pt x="195" y="93"/>
                      <a:pt x="233" y="87"/>
                      <a:pt x="264" y="68"/>
                    </a:cubicBezTo>
                    <a:cubicBezTo>
                      <a:pt x="274" y="61"/>
                      <a:pt x="285" y="52"/>
                      <a:pt x="287" y="39"/>
                    </a:cubicBezTo>
                    <a:cubicBezTo>
                      <a:pt x="287" y="35"/>
                      <a:pt x="288" y="32"/>
                      <a:pt x="28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 name="Freeform 397">
                <a:extLst>
                  <a:ext uri="{FF2B5EF4-FFF2-40B4-BE49-F238E27FC236}">
                    <a16:creationId xmlns:a16="http://schemas.microsoft.com/office/drawing/2014/main" id="{A2BFFC21-7DA1-4D80-9C84-959D50D2E83F}"/>
                  </a:ext>
                </a:extLst>
              </p:cNvPr>
              <p:cNvSpPr>
                <a:spLocks/>
              </p:cNvSpPr>
              <p:nvPr/>
            </p:nvSpPr>
            <p:spPr bwMode="auto">
              <a:xfrm>
                <a:off x="9850438" y="5635626"/>
                <a:ext cx="3175" cy="3175"/>
              </a:xfrm>
              <a:custGeom>
                <a:avLst/>
                <a:gdLst>
                  <a:gd name="T0" fmla="*/ 0 w 3"/>
                  <a:gd name="T1" fmla="*/ 0 h 4"/>
                  <a:gd name="T2" fmla="*/ 2 w 3"/>
                  <a:gd name="T3" fmla="*/ 2 h 4"/>
                  <a:gd name="T4" fmla="*/ 3 w 3"/>
                  <a:gd name="T5" fmla="*/ 4 h 4"/>
                  <a:gd name="T6" fmla="*/ 0 w 3"/>
                  <a:gd name="T7" fmla="*/ 0 h 4"/>
                </a:gdLst>
                <a:ahLst/>
                <a:cxnLst>
                  <a:cxn ang="0">
                    <a:pos x="T0" y="T1"/>
                  </a:cxn>
                  <a:cxn ang="0">
                    <a:pos x="T2" y="T3"/>
                  </a:cxn>
                  <a:cxn ang="0">
                    <a:pos x="T4" y="T5"/>
                  </a:cxn>
                  <a:cxn ang="0">
                    <a:pos x="T6" y="T7"/>
                  </a:cxn>
                </a:cxnLst>
                <a:rect l="0" t="0" r="r" b="b"/>
                <a:pathLst>
                  <a:path w="3" h="4">
                    <a:moveTo>
                      <a:pt x="0" y="0"/>
                    </a:moveTo>
                    <a:cubicBezTo>
                      <a:pt x="0" y="0"/>
                      <a:pt x="1" y="1"/>
                      <a:pt x="2" y="2"/>
                    </a:cubicBezTo>
                    <a:cubicBezTo>
                      <a:pt x="3" y="4"/>
                      <a:pt x="3" y="4"/>
                      <a:pt x="3" y="4"/>
                    </a:cubicBezTo>
                    <a:cubicBezTo>
                      <a:pt x="3" y="4"/>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 name="Freeform 398">
                <a:extLst>
                  <a:ext uri="{FF2B5EF4-FFF2-40B4-BE49-F238E27FC236}">
                    <a16:creationId xmlns:a16="http://schemas.microsoft.com/office/drawing/2014/main" id="{B10A0D6E-3906-4BFE-8A6E-52C6A6921AE4}"/>
                  </a:ext>
                </a:extLst>
              </p:cNvPr>
              <p:cNvSpPr>
                <a:spLocks/>
              </p:cNvSpPr>
              <p:nvPr/>
            </p:nvSpPr>
            <p:spPr bwMode="auto">
              <a:xfrm>
                <a:off x="9686925" y="55451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 name="Freeform 399">
                <a:extLst>
                  <a:ext uri="{FF2B5EF4-FFF2-40B4-BE49-F238E27FC236}">
                    <a16:creationId xmlns:a16="http://schemas.microsoft.com/office/drawing/2014/main" id="{AB662788-B630-4842-AC53-834C0BAC7693}"/>
                  </a:ext>
                </a:extLst>
              </p:cNvPr>
              <p:cNvSpPr>
                <a:spLocks/>
              </p:cNvSpPr>
              <p:nvPr/>
            </p:nvSpPr>
            <p:spPr bwMode="auto">
              <a:xfrm>
                <a:off x="9850438" y="5562601"/>
                <a:ext cx="3175" cy="3175"/>
              </a:xfrm>
              <a:custGeom>
                <a:avLst/>
                <a:gdLst>
                  <a:gd name="T0" fmla="*/ 0 w 3"/>
                  <a:gd name="T1" fmla="*/ 0 h 4"/>
                  <a:gd name="T2" fmla="*/ 2 w 3"/>
                  <a:gd name="T3" fmla="*/ 2 h 4"/>
                  <a:gd name="T4" fmla="*/ 3 w 3"/>
                  <a:gd name="T5" fmla="*/ 4 h 4"/>
                  <a:gd name="T6" fmla="*/ 0 w 3"/>
                  <a:gd name="T7" fmla="*/ 0 h 4"/>
                </a:gdLst>
                <a:ahLst/>
                <a:cxnLst>
                  <a:cxn ang="0">
                    <a:pos x="T0" y="T1"/>
                  </a:cxn>
                  <a:cxn ang="0">
                    <a:pos x="T2" y="T3"/>
                  </a:cxn>
                  <a:cxn ang="0">
                    <a:pos x="T4" y="T5"/>
                  </a:cxn>
                  <a:cxn ang="0">
                    <a:pos x="T6" y="T7"/>
                  </a:cxn>
                </a:cxnLst>
                <a:rect l="0" t="0" r="r" b="b"/>
                <a:pathLst>
                  <a:path w="3" h="4">
                    <a:moveTo>
                      <a:pt x="0" y="0"/>
                    </a:moveTo>
                    <a:cubicBezTo>
                      <a:pt x="0" y="0"/>
                      <a:pt x="1" y="1"/>
                      <a:pt x="2" y="2"/>
                    </a:cubicBezTo>
                    <a:cubicBezTo>
                      <a:pt x="3" y="3"/>
                      <a:pt x="3" y="4"/>
                      <a:pt x="3" y="4"/>
                    </a:cubicBezTo>
                    <a:cubicBezTo>
                      <a:pt x="3" y="4"/>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 name="Freeform 400">
                <a:extLst>
                  <a:ext uri="{FF2B5EF4-FFF2-40B4-BE49-F238E27FC236}">
                    <a16:creationId xmlns:a16="http://schemas.microsoft.com/office/drawing/2014/main" id="{6B58C1F5-63D5-4A45-9326-5AA13405F985}"/>
                  </a:ext>
                </a:extLst>
              </p:cNvPr>
              <p:cNvSpPr>
                <a:spLocks noEditPoints="1"/>
              </p:cNvSpPr>
              <p:nvPr/>
            </p:nvSpPr>
            <p:spPr bwMode="auto">
              <a:xfrm>
                <a:off x="9578975" y="5524501"/>
                <a:ext cx="280988" cy="125413"/>
              </a:xfrm>
              <a:custGeom>
                <a:avLst/>
                <a:gdLst>
                  <a:gd name="T0" fmla="*/ 43 w 290"/>
                  <a:gd name="T1" fmla="*/ 111 h 130"/>
                  <a:gd name="T2" fmla="*/ 144 w 290"/>
                  <a:gd name="T3" fmla="*/ 130 h 130"/>
                  <a:gd name="T4" fmla="*/ 159 w 290"/>
                  <a:gd name="T5" fmla="*/ 129 h 130"/>
                  <a:gd name="T6" fmla="*/ 264 w 290"/>
                  <a:gd name="T7" fmla="*/ 103 h 130"/>
                  <a:gd name="T8" fmla="*/ 287 w 290"/>
                  <a:gd name="T9" fmla="*/ 74 h 130"/>
                  <a:gd name="T10" fmla="*/ 288 w 290"/>
                  <a:gd name="T11" fmla="*/ 63 h 130"/>
                  <a:gd name="T12" fmla="*/ 282 w 290"/>
                  <a:gd name="T13" fmla="*/ 41 h 130"/>
                  <a:gd name="T14" fmla="*/ 228 w 290"/>
                  <a:gd name="T15" fmla="*/ 11 h 130"/>
                  <a:gd name="T16" fmla="*/ 157 w 290"/>
                  <a:gd name="T17" fmla="*/ 0 h 130"/>
                  <a:gd name="T18" fmla="*/ 142 w 290"/>
                  <a:gd name="T19" fmla="*/ 0 h 130"/>
                  <a:gd name="T20" fmla="*/ 86 w 290"/>
                  <a:gd name="T21" fmla="*/ 4 h 130"/>
                  <a:gd name="T22" fmla="*/ 23 w 290"/>
                  <a:gd name="T23" fmla="*/ 26 h 130"/>
                  <a:gd name="T24" fmla="*/ 2 w 290"/>
                  <a:gd name="T25" fmla="*/ 47 h 130"/>
                  <a:gd name="T26" fmla="*/ 0 w 290"/>
                  <a:gd name="T27" fmla="*/ 60 h 130"/>
                  <a:gd name="T28" fmla="*/ 3 w 290"/>
                  <a:gd name="T29" fmla="*/ 77 h 130"/>
                  <a:gd name="T30" fmla="*/ 43 w 290"/>
                  <a:gd name="T31" fmla="*/ 111 h 130"/>
                  <a:gd name="T32" fmla="*/ 45 w 290"/>
                  <a:gd name="T33" fmla="*/ 54 h 130"/>
                  <a:gd name="T34" fmla="*/ 46 w 290"/>
                  <a:gd name="T35" fmla="*/ 51 h 130"/>
                  <a:gd name="T36" fmla="*/ 56 w 290"/>
                  <a:gd name="T37" fmla="*/ 40 h 130"/>
                  <a:gd name="T38" fmla="*/ 111 w 290"/>
                  <a:gd name="T39" fmla="*/ 21 h 130"/>
                  <a:gd name="T40" fmla="*/ 111 w 290"/>
                  <a:gd name="T41" fmla="*/ 21 h 130"/>
                  <a:gd name="T42" fmla="*/ 111 w 290"/>
                  <a:gd name="T43" fmla="*/ 21 h 130"/>
                  <a:gd name="T44" fmla="*/ 143 w 290"/>
                  <a:gd name="T45" fmla="*/ 19 h 130"/>
                  <a:gd name="T46" fmla="*/ 178 w 290"/>
                  <a:gd name="T47" fmla="*/ 21 h 130"/>
                  <a:gd name="T48" fmla="*/ 219 w 290"/>
                  <a:gd name="T49" fmla="*/ 33 h 130"/>
                  <a:gd name="T50" fmla="*/ 240 w 290"/>
                  <a:gd name="T51" fmla="*/ 48 h 130"/>
                  <a:gd name="T52" fmla="*/ 244 w 290"/>
                  <a:gd name="T53" fmla="*/ 59 h 130"/>
                  <a:gd name="T54" fmla="*/ 234 w 290"/>
                  <a:gd name="T55" fmla="*/ 69 h 130"/>
                  <a:gd name="T56" fmla="*/ 174 w 290"/>
                  <a:gd name="T57" fmla="*/ 88 h 130"/>
                  <a:gd name="T58" fmla="*/ 146 w 290"/>
                  <a:gd name="T59" fmla="*/ 90 h 130"/>
                  <a:gd name="T60" fmla="*/ 105 w 290"/>
                  <a:gd name="T61" fmla="*/ 86 h 130"/>
                  <a:gd name="T62" fmla="*/ 72 w 290"/>
                  <a:gd name="T63" fmla="*/ 77 h 130"/>
                  <a:gd name="T64" fmla="*/ 48 w 290"/>
                  <a:gd name="T65" fmla="*/ 61 h 130"/>
                  <a:gd name="T66" fmla="*/ 45 w 290"/>
                  <a:gd name="T67" fmla="*/ 5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130">
                    <a:moveTo>
                      <a:pt x="43" y="111"/>
                    </a:moveTo>
                    <a:cubicBezTo>
                      <a:pt x="75" y="125"/>
                      <a:pt x="110" y="130"/>
                      <a:pt x="144" y="130"/>
                    </a:cubicBezTo>
                    <a:cubicBezTo>
                      <a:pt x="149" y="130"/>
                      <a:pt x="154" y="130"/>
                      <a:pt x="159" y="129"/>
                    </a:cubicBezTo>
                    <a:cubicBezTo>
                      <a:pt x="195" y="128"/>
                      <a:pt x="233" y="122"/>
                      <a:pt x="264" y="103"/>
                    </a:cubicBezTo>
                    <a:cubicBezTo>
                      <a:pt x="274" y="96"/>
                      <a:pt x="285" y="87"/>
                      <a:pt x="287" y="74"/>
                    </a:cubicBezTo>
                    <a:cubicBezTo>
                      <a:pt x="287" y="70"/>
                      <a:pt x="288" y="66"/>
                      <a:pt x="288" y="63"/>
                    </a:cubicBezTo>
                    <a:cubicBezTo>
                      <a:pt x="290" y="55"/>
                      <a:pt x="287" y="47"/>
                      <a:pt x="282" y="41"/>
                    </a:cubicBezTo>
                    <a:cubicBezTo>
                      <a:pt x="269" y="25"/>
                      <a:pt x="247" y="17"/>
                      <a:pt x="228" y="11"/>
                    </a:cubicBezTo>
                    <a:cubicBezTo>
                      <a:pt x="205" y="4"/>
                      <a:pt x="181" y="1"/>
                      <a:pt x="157" y="0"/>
                    </a:cubicBezTo>
                    <a:cubicBezTo>
                      <a:pt x="152" y="0"/>
                      <a:pt x="147" y="0"/>
                      <a:pt x="142" y="0"/>
                    </a:cubicBezTo>
                    <a:cubicBezTo>
                      <a:pt x="123" y="0"/>
                      <a:pt x="104" y="1"/>
                      <a:pt x="86" y="4"/>
                    </a:cubicBezTo>
                    <a:cubicBezTo>
                      <a:pt x="64" y="8"/>
                      <a:pt x="42" y="14"/>
                      <a:pt x="23" y="26"/>
                    </a:cubicBezTo>
                    <a:cubicBezTo>
                      <a:pt x="15" y="31"/>
                      <a:pt x="6" y="38"/>
                      <a:pt x="2" y="47"/>
                    </a:cubicBezTo>
                    <a:cubicBezTo>
                      <a:pt x="0" y="51"/>
                      <a:pt x="0" y="56"/>
                      <a:pt x="0" y="60"/>
                    </a:cubicBezTo>
                    <a:cubicBezTo>
                      <a:pt x="1" y="66"/>
                      <a:pt x="1" y="72"/>
                      <a:pt x="3" y="77"/>
                    </a:cubicBezTo>
                    <a:cubicBezTo>
                      <a:pt x="9" y="94"/>
                      <a:pt x="28" y="105"/>
                      <a:pt x="43" y="111"/>
                    </a:cubicBezTo>
                    <a:close/>
                    <a:moveTo>
                      <a:pt x="45" y="54"/>
                    </a:moveTo>
                    <a:cubicBezTo>
                      <a:pt x="45" y="53"/>
                      <a:pt x="45" y="52"/>
                      <a:pt x="46" y="51"/>
                    </a:cubicBezTo>
                    <a:cubicBezTo>
                      <a:pt x="48" y="47"/>
                      <a:pt x="52" y="43"/>
                      <a:pt x="56" y="40"/>
                    </a:cubicBezTo>
                    <a:cubicBezTo>
                      <a:pt x="71" y="28"/>
                      <a:pt x="92" y="24"/>
                      <a:pt x="111" y="21"/>
                    </a:cubicBezTo>
                    <a:cubicBezTo>
                      <a:pt x="111" y="21"/>
                      <a:pt x="111" y="21"/>
                      <a:pt x="111" y="21"/>
                    </a:cubicBezTo>
                    <a:cubicBezTo>
                      <a:pt x="111" y="21"/>
                      <a:pt x="111" y="21"/>
                      <a:pt x="111" y="21"/>
                    </a:cubicBezTo>
                    <a:cubicBezTo>
                      <a:pt x="121" y="19"/>
                      <a:pt x="132" y="19"/>
                      <a:pt x="143" y="19"/>
                    </a:cubicBezTo>
                    <a:cubicBezTo>
                      <a:pt x="155" y="19"/>
                      <a:pt x="166" y="20"/>
                      <a:pt x="178" y="21"/>
                    </a:cubicBezTo>
                    <a:cubicBezTo>
                      <a:pt x="192" y="23"/>
                      <a:pt x="206" y="27"/>
                      <a:pt x="219" y="33"/>
                    </a:cubicBezTo>
                    <a:cubicBezTo>
                      <a:pt x="227" y="37"/>
                      <a:pt x="235" y="41"/>
                      <a:pt x="240" y="48"/>
                    </a:cubicBezTo>
                    <a:cubicBezTo>
                      <a:pt x="242" y="51"/>
                      <a:pt x="246" y="55"/>
                      <a:pt x="244" y="59"/>
                    </a:cubicBezTo>
                    <a:cubicBezTo>
                      <a:pt x="241" y="63"/>
                      <a:pt x="238" y="66"/>
                      <a:pt x="234" y="69"/>
                    </a:cubicBezTo>
                    <a:cubicBezTo>
                      <a:pt x="217" y="81"/>
                      <a:pt x="194" y="86"/>
                      <a:pt x="174" y="88"/>
                    </a:cubicBezTo>
                    <a:cubicBezTo>
                      <a:pt x="164" y="89"/>
                      <a:pt x="155" y="90"/>
                      <a:pt x="146" y="90"/>
                    </a:cubicBezTo>
                    <a:cubicBezTo>
                      <a:pt x="132" y="90"/>
                      <a:pt x="118" y="88"/>
                      <a:pt x="105" y="86"/>
                    </a:cubicBezTo>
                    <a:cubicBezTo>
                      <a:pt x="94" y="84"/>
                      <a:pt x="83" y="82"/>
                      <a:pt x="72" y="77"/>
                    </a:cubicBezTo>
                    <a:cubicBezTo>
                      <a:pt x="63" y="74"/>
                      <a:pt x="54" y="69"/>
                      <a:pt x="48" y="61"/>
                    </a:cubicBezTo>
                    <a:cubicBezTo>
                      <a:pt x="46" y="59"/>
                      <a:pt x="44" y="57"/>
                      <a:pt x="4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 name="Freeform 401">
                <a:extLst>
                  <a:ext uri="{FF2B5EF4-FFF2-40B4-BE49-F238E27FC236}">
                    <a16:creationId xmlns:a16="http://schemas.microsoft.com/office/drawing/2014/main" id="{C6E8003F-360D-4D5E-9E1C-E9F2877248A6}"/>
                  </a:ext>
                </a:extLst>
              </p:cNvPr>
              <p:cNvSpPr>
                <a:spLocks/>
              </p:cNvSpPr>
              <p:nvPr/>
            </p:nvSpPr>
            <p:spPr bwMode="auto">
              <a:xfrm>
                <a:off x="9686925" y="55451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pic>
        <p:nvPicPr>
          <p:cNvPr id="5" name="Recorded Sound">
            <a:hlinkClick r:id="" action="ppaction://media"/>
            <a:extLst>
              <a:ext uri="{FF2B5EF4-FFF2-40B4-BE49-F238E27FC236}">
                <a16:creationId xmlns:a16="http://schemas.microsoft.com/office/drawing/2014/main" id="{2B79212C-AAA2-4C90-98AA-A368E8275AD2}"/>
              </a:ext>
            </a:extLst>
          </p:cNvPr>
          <p:cNvPicPr>
            <a:picLocks noChangeAspect="1"/>
          </p:cNvPicPr>
          <p:nvPr>
            <a:audioFile r:link="rId2"/>
            <p:extLst>
              <p:ext uri="{DAA4B4D4-6D71-4841-9C94-3DE7FCFB9230}">
                <p14:media xmlns:p14="http://schemas.microsoft.com/office/powerpoint/2010/main" r:embed="rId1"/>
              </p:ext>
            </p:extLst>
          </p:nvPr>
        </p:nvPicPr>
        <p:blipFill>
          <a:blip r:embed="rId12">
            <a:duotone>
              <a:prstClr val="black"/>
              <a:schemeClr val="accent4">
                <a:tint val="45000"/>
                <a:satMod val="400000"/>
              </a:schemeClr>
            </a:duotone>
          </a:blip>
          <a:stretch>
            <a:fillRect/>
          </a:stretch>
        </p:blipFill>
        <p:spPr>
          <a:xfrm>
            <a:off x="132917" y="6178179"/>
            <a:ext cx="304800" cy="304800"/>
          </a:xfrm>
          <a:prstGeom prst="rect">
            <a:avLst/>
          </a:prstGeom>
        </p:spPr>
      </p:pic>
    </p:spTree>
    <p:extLst>
      <p:ext uri="{BB962C8B-B14F-4D97-AF65-F5344CB8AC3E}">
        <p14:creationId xmlns:p14="http://schemas.microsoft.com/office/powerpoint/2010/main" val="283332321"/>
      </p:ext>
    </p:extLst>
  </p:cSld>
  <p:clrMapOvr>
    <a:masterClrMapping/>
  </p:clrMapOvr>
  <mc:AlternateContent xmlns:mc="http://schemas.openxmlformats.org/markup-compatibility/2006">
    <mc:Choice xmlns:p14="http://schemas.microsoft.com/office/powerpoint/2010/main" Requires="p14">
      <p:transition spd="slow" p14:dur="2000" advTm="47196"/>
    </mc:Choice>
    <mc:Fallback>
      <p:transition spd="slow" advTm="47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1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7F8CC4F-FD4F-42AB-8AF6-FDEE97CA7F10}"/>
              </a:ext>
            </a:extLst>
          </p:cNvPr>
          <p:cNvSpPr/>
          <p:nvPr/>
        </p:nvSpPr>
        <p:spPr>
          <a:xfrm>
            <a:off x="0" y="0"/>
            <a:ext cx="12192000" cy="3090442"/>
          </a:xfrm>
          <a:prstGeom prst="rect">
            <a:avLst/>
          </a:prstGeom>
          <a:blipFill>
            <a:blip r:embed="rId11"/>
            <a:stretch>
              <a:fillRect/>
            </a:stretch>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矩形 42">
            <a:extLst>
              <a:ext uri="{FF2B5EF4-FFF2-40B4-BE49-F238E27FC236}">
                <a16:creationId xmlns:a16="http://schemas.microsoft.com/office/drawing/2014/main" id="{430EEE47-5319-47C3-8546-842D34D085AD}"/>
              </a:ext>
            </a:extLst>
          </p:cNvPr>
          <p:cNvSpPr/>
          <p:nvPr/>
        </p:nvSpPr>
        <p:spPr>
          <a:xfrm>
            <a:off x="0" y="0"/>
            <a:ext cx="12192000" cy="3090442"/>
          </a:xfrm>
          <a:prstGeom prst="rect">
            <a:avLst/>
          </a:prstGeom>
          <a:solidFill>
            <a:srgbClr val="293E4B">
              <a:alpha val="95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矩形 67">
            <a:extLst>
              <a:ext uri="{FF2B5EF4-FFF2-40B4-BE49-F238E27FC236}">
                <a16:creationId xmlns:a16="http://schemas.microsoft.com/office/drawing/2014/main" id="{035A2AE8-AD49-4A76-BB4C-2DD3104F352D}"/>
              </a:ext>
            </a:extLst>
          </p:cNvPr>
          <p:cNvSpPr/>
          <p:nvPr/>
        </p:nvSpPr>
        <p:spPr>
          <a:xfrm rot="1488213">
            <a:off x="5923726" y="2437524"/>
            <a:ext cx="795480" cy="795480"/>
          </a:xfrm>
          <a:prstGeom prst="rect">
            <a:avLst/>
          </a:prstGeom>
          <a:solidFill>
            <a:srgbClr val="2A3E4A">
              <a:alpha val="97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9" name="矩形 68">
            <a:extLst>
              <a:ext uri="{FF2B5EF4-FFF2-40B4-BE49-F238E27FC236}">
                <a16:creationId xmlns:a16="http://schemas.microsoft.com/office/drawing/2014/main" id="{28A516A0-787D-47C3-9E81-874D14555B66}"/>
              </a:ext>
            </a:extLst>
          </p:cNvPr>
          <p:cNvSpPr/>
          <p:nvPr/>
        </p:nvSpPr>
        <p:spPr>
          <a:xfrm rot="1488213">
            <a:off x="7775979" y="2437524"/>
            <a:ext cx="795480" cy="795480"/>
          </a:xfrm>
          <a:prstGeom prst="rect">
            <a:avLst/>
          </a:prstGeom>
          <a:solidFill>
            <a:srgbClr val="2A3E4A">
              <a:alpha val="97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7" name="矩形 66">
            <a:extLst>
              <a:ext uri="{FF2B5EF4-FFF2-40B4-BE49-F238E27FC236}">
                <a16:creationId xmlns:a16="http://schemas.microsoft.com/office/drawing/2014/main" id="{4672CCDA-1117-4A4D-9AE3-F60E20585FCE}"/>
              </a:ext>
            </a:extLst>
          </p:cNvPr>
          <p:cNvSpPr/>
          <p:nvPr/>
        </p:nvSpPr>
        <p:spPr>
          <a:xfrm rot="1488213">
            <a:off x="4071473" y="2437524"/>
            <a:ext cx="795480" cy="795480"/>
          </a:xfrm>
          <a:prstGeom prst="rect">
            <a:avLst/>
          </a:prstGeom>
          <a:solidFill>
            <a:srgbClr val="2A3E4A">
              <a:alpha val="97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38" name="组合 37">
            <a:extLst>
              <a:ext uri="{FF2B5EF4-FFF2-40B4-BE49-F238E27FC236}">
                <a16:creationId xmlns:a16="http://schemas.microsoft.com/office/drawing/2014/main" id="{518F4CDB-8B2B-4C7E-94A5-F57D7046C95E}"/>
              </a:ext>
            </a:extLst>
          </p:cNvPr>
          <p:cNvGrpSpPr/>
          <p:nvPr/>
        </p:nvGrpSpPr>
        <p:grpSpPr>
          <a:xfrm>
            <a:off x="5664200" y="244239"/>
            <a:ext cx="863600" cy="101600"/>
            <a:chOff x="4095345" y="2692400"/>
            <a:chExt cx="863600" cy="101600"/>
          </a:xfrm>
        </p:grpSpPr>
        <p:sp>
          <p:nvSpPr>
            <p:cNvPr id="39" name="PA-椭圆 415">
              <a:extLst>
                <a:ext uri="{FF2B5EF4-FFF2-40B4-BE49-F238E27FC236}">
                  <a16:creationId xmlns:a16="http://schemas.microsoft.com/office/drawing/2014/main" id="{42115E76-BF9C-452A-AC27-E38D54A72F89}"/>
                </a:ext>
              </a:extLst>
            </p:cNvPr>
            <p:cNvSpPr/>
            <p:nvPr>
              <p:custDataLst>
                <p:tags r:id="rId3"/>
              </p:custDataLst>
            </p:nvPr>
          </p:nvSpPr>
          <p:spPr>
            <a:xfrm>
              <a:off x="40953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0" name="PA-椭圆 416">
              <a:extLst>
                <a:ext uri="{FF2B5EF4-FFF2-40B4-BE49-F238E27FC236}">
                  <a16:creationId xmlns:a16="http://schemas.microsoft.com/office/drawing/2014/main" id="{FB15B667-0B1F-463D-A55A-4D0C01BD15CE}"/>
                </a:ext>
              </a:extLst>
            </p:cNvPr>
            <p:cNvSpPr/>
            <p:nvPr>
              <p:custDataLst>
                <p:tags r:id="rId4"/>
              </p:custDataLst>
            </p:nvPr>
          </p:nvSpPr>
          <p:spPr>
            <a:xfrm>
              <a:off x="42477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1" name="PA-椭圆 417">
              <a:extLst>
                <a:ext uri="{FF2B5EF4-FFF2-40B4-BE49-F238E27FC236}">
                  <a16:creationId xmlns:a16="http://schemas.microsoft.com/office/drawing/2014/main" id="{362E6055-089C-4F87-8FF4-54A441284987}"/>
                </a:ext>
              </a:extLst>
            </p:cNvPr>
            <p:cNvSpPr/>
            <p:nvPr>
              <p:custDataLst>
                <p:tags r:id="rId5"/>
              </p:custDataLst>
            </p:nvPr>
          </p:nvSpPr>
          <p:spPr>
            <a:xfrm>
              <a:off x="44001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2" name="PA-椭圆 418">
              <a:extLst>
                <a:ext uri="{FF2B5EF4-FFF2-40B4-BE49-F238E27FC236}">
                  <a16:creationId xmlns:a16="http://schemas.microsoft.com/office/drawing/2014/main" id="{880A3632-F353-4EC1-9F16-921E2D5A7B2F}"/>
                </a:ext>
              </a:extLst>
            </p:cNvPr>
            <p:cNvSpPr/>
            <p:nvPr>
              <p:custDataLst>
                <p:tags r:id="rId6"/>
              </p:custDataLst>
            </p:nvPr>
          </p:nvSpPr>
          <p:spPr>
            <a:xfrm>
              <a:off x="45525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4" name="PA-椭圆 419">
              <a:extLst>
                <a:ext uri="{FF2B5EF4-FFF2-40B4-BE49-F238E27FC236}">
                  <a16:creationId xmlns:a16="http://schemas.microsoft.com/office/drawing/2014/main" id="{ED254966-D945-4A84-ACF9-38AA84160943}"/>
                </a:ext>
              </a:extLst>
            </p:cNvPr>
            <p:cNvSpPr/>
            <p:nvPr>
              <p:custDataLst>
                <p:tags r:id="rId7"/>
              </p:custDataLst>
            </p:nvPr>
          </p:nvSpPr>
          <p:spPr>
            <a:xfrm>
              <a:off x="47049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5" name="PA-椭圆 420">
              <a:extLst>
                <a:ext uri="{FF2B5EF4-FFF2-40B4-BE49-F238E27FC236}">
                  <a16:creationId xmlns:a16="http://schemas.microsoft.com/office/drawing/2014/main" id="{38C791F5-E0F2-4551-8F9C-7C4A4B0AEAAA}"/>
                </a:ext>
              </a:extLst>
            </p:cNvPr>
            <p:cNvSpPr/>
            <p:nvPr>
              <p:custDataLst>
                <p:tags r:id="rId8"/>
              </p:custDataLst>
            </p:nvPr>
          </p:nvSpPr>
          <p:spPr>
            <a:xfrm>
              <a:off x="4857345" y="2692400"/>
              <a:ext cx="101600" cy="101600"/>
            </a:xfrm>
            <a:prstGeom prst="ellipse">
              <a:avLst/>
            </a:prstGeom>
            <a:solidFill>
              <a:srgbClr val="FCB01E"/>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24" name="矩形 23">
            <a:extLst>
              <a:ext uri="{FF2B5EF4-FFF2-40B4-BE49-F238E27FC236}">
                <a16:creationId xmlns:a16="http://schemas.microsoft.com/office/drawing/2014/main" id="{C1B4B584-1FAB-48AC-A842-267EF825FAED}"/>
              </a:ext>
            </a:extLst>
          </p:cNvPr>
          <p:cNvSpPr/>
          <p:nvPr/>
        </p:nvSpPr>
        <p:spPr>
          <a:xfrm>
            <a:off x="3868191" y="2577240"/>
            <a:ext cx="795480" cy="795480"/>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5" name="矩形 24">
            <a:extLst>
              <a:ext uri="{FF2B5EF4-FFF2-40B4-BE49-F238E27FC236}">
                <a16:creationId xmlns:a16="http://schemas.microsoft.com/office/drawing/2014/main" id="{5A81F1AA-F41F-43EC-AF1E-905B90C62B2F}"/>
              </a:ext>
            </a:extLst>
          </p:cNvPr>
          <p:cNvSpPr/>
          <p:nvPr/>
        </p:nvSpPr>
        <p:spPr>
          <a:xfrm>
            <a:off x="5719621" y="2577240"/>
            <a:ext cx="795480" cy="795480"/>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6" name="矩形 25">
            <a:extLst>
              <a:ext uri="{FF2B5EF4-FFF2-40B4-BE49-F238E27FC236}">
                <a16:creationId xmlns:a16="http://schemas.microsoft.com/office/drawing/2014/main" id="{B8F76085-CA93-427F-9F42-AEDD922BC3B0}"/>
              </a:ext>
            </a:extLst>
          </p:cNvPr>
          <p:cNvSpPr/>
          <p:nvPr/>
        </p:nvSpPr>
        <p:spPr>
          <a:xfrm>
            <a:off x="7571051" y="2577240"/>
            <a:ext cx="795480" cy="795480"/>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30" name="组合 29">
            <a:extLst>
              <a:ext uri="{FF2B5EF4-FFF2-40B4-BE49-F238E27FC236}">
                <a16:creationId xmlns:a16="http://schemas.microsoft.com/office/drawing/2014/main" id="{C47E6F9E-5F50-49C9-976C-EE48739AEFB4}"/>
              </a:ext>
            </a:extLst>
          </p:cNvPr>
          <p:cNvGrpSpPr/>
          <p:nvPr/>
        </p:nvGrpSpPr>
        <p:grpSpPr>
          <a:xfrm>
            <a:off x="4121337" y="2810748"/>
            <a:ext cx="305401" cy="296774"/>
            <a:chOff x="9578975" y="5524501"/>
            <a:chExt cx="280988" cy="273050"/>
          </a:xfrm>
          <a:solidFill>
            <a:srgbClr val="324652"/>
          </a:solidFill>
        </p:grpSpPr>
        <p:sp>
          <p:nvSpPr>
            <p:cNvPr id="31" name="Freeform 394">
              <a:extLst>
                <a:ext uri="{FF2B5EF4-FFF2-40B4-BE49-F238E27FC236}">
                  <a16:creationId xmlns:a16="http://schemas.microsoft.com/office/drawing/2014/main" id="{A5606CE8-4E93-4F1A-8A37-CCFFB9686548}"/>
                </a:ext>
              </a:extLst>
            </p:cNvPr>
            <p:cNvSpPr>
              <a:spLocks/>
            </p:cNvSpPr>
            <p:nvPr/>
          </p:nvSpPr>
          <p:spPr bwMode="auto">
            <a:xfrm>
              <a:off x="9578975" y="5705476"/>
              <a:ext cx="280988" cy="92075"/>
            </a:xfrm>
            <a:custGeom>
              <a:avLst/>
              <a:gdLst>
                <a:gd name="T0" fmla="*/ 277 w 290"/>
                <a:gd name="T1" fmla="*/ 1 h 95"/>
                <a:gd name="T2" fmla="*/ 272 w 290"/>
                <a:gd name="T3" fmla="*/ 5 h 95"/>
                <a:gd name="T4" fmla="*/ 244 w 290"/>
                <a:gd name="T5" fmla="*/ 19 h 95"/>
                <a:gd name="T6" fmla="*/ 244 w 290"/>
                <a:gd name="T7" fmla="*/ 24 h 95"/>
                <a:gd name="T8" fmla="*/ 234 w 290"/>
                <a:gd name="T9" fmla="*/ 35 h 95"/>
                <a:gd name="T10" fmla="*/ 174 w 290"/>
                <a:gd name="T11" fmla="*/ 54 h 95"/>
                <a:gd name="T12" fmla="*/ 146 w 290"/>
                <a:gd name="T13" fmla="*/ 55 h 95"/>
                <a:gd name="T14" fmla="*/ 105 w 290"/>
                <a:gd name="T15" fmla="*/ 52 h 95"/>
                <a:gd name="T16" fmla="*/ 72 w 290"/>
                <a:gd name="T17" fmla="*/ 43 h 95"/>
                <a:gd name="T18" fmla="*/ 48 w 290"/>
                <a:gd name="T19" fmla="*/ 27 h 95"/>
                <a:gd name="T20" fmla="*/ 45 w 290"/>
                <a:gd name="T21" fmla="*/ 20 h 95"/>
                <a:gd name="T22" fmla="*/ 45 w 290"/>
                <a:gd name="T23" fmla="*/ 18 h 95"/>
                <a:gd name="T24" fmla="*/ 37 w 290"/>
                <a:gd name="T25" fmla="*/ 15 h 95"/>
                <a:gd name="T26" fmla="*/ 11 w 290"/>
                <a:gd name="T27" fmla="*/ 0 h 95"/>
                <a:gd name="T28" fmla="*/ 2 w 290"/>
                <a:gd name="T29" fmla="*/ 13 h 95"/>
                <a:gd name="T30" fmla="*/ 0 w 290"/>
                <a:gd name="T31" fmla="*/ 26 h 95"/>
                <a:gd name="T32" fmla="*/ 3 w 290"/>
                <a:gd name="T33" fmla="*/ 42 h 95"/>
                <a:gd name="T34" fmla="*/ 43 w 290"/>
                <a:gd name="T35" fmla="*/ 77 h 95"/>
                <a:gd name="T36" fmla="*/ 144 w 290"/>
                <a:gd name="T37" fmla="*/ 95 h 95"/>
                <a:gd name="T38" fmla="*/ 159 w 290"/>
                <a:gd name="T39" fmla="*/ 95 h 95"/>
                <a:gd name="T40" fmla="*/ 264 w 290"/>
                <a:gd name="T41" fmla="*/ 68 h 95"/>
                <a:gd name="T42" fmla="*/ 287 w 290"/>
                <a:gd name="T43" fmla="*/ 39 h 95"/>
                <a:gd name="T44" fmla="*/ 288 w 290"/>
                <a:gd name="T45" fmla="*/ 28 h 95"/>
                <a:gd name="T46" fmla="*/ 282 w 290"/>
                <a:gd name="T47" fmla="*/ 6 h 95"/>
                <a:gd name="T48" fmla="*/ 277 w 290"/>
                <a:gd name="T49"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 h="95">
                  <a:moveTo>
                    <a:pt x="277" y="1"/>
                  </a:moveTo>
                  <a:cubicBezTo>
                    <a:pt x="275" y="3"/>
                    <a:pt x="274" y="4"/>
                    <a:pt x="272" y="5"/>
                  </a:cubicBezTo>
                  <a:cubicBezTo>
                    <a:pt x="263" y="10"/>
                    <a:pt x="254" y="15"/>
                    <a:pt x="244" y="19"/>
                  </a:cubicBezTo>
                  <a:cubicBezTo>
                    <a:pt x="244" y="21"/>
                    <a:pt x="245" y="23"/>
                    <a:pt x="244" y="24"/>
                  </a:cubicBezTo>
                  <a:cubicBezTo>
                    <a:pt x="241" y="28"/>
                    <a:pt x="238" y="32"/>
                    <a:pt x="234" y="35"/>
                  </a:cubicBezTo>
                  <a:cubicBezTo>
                    <a:pt x="217" y="47"/>
                    <a:pt x="194" y="51"/>
                    <a:pt x="174" y="54"/>
                  </a:cubicBezTo>
                  <a:cubicBezTo>
                    <a:pt x="164" y="55"/>
                    <a:pt x="155" y="55"/>
                    <a:pt x="146" y="55"/>
                  </a:cubicBezTo>
                  <a:cubicBezTo>
                    <a:pt x="132" y="55"/>
                    <a:pt x="118" y="54"/>
                    <a:pt x="105" y="52"/>
                  </a:cubicBezTo>
                  <a:cubicBezTo>
                    <a:pt x="94" y="50"/>
                    <a:pt x="83" y="47"/>
                    <a:pt x="72" y="43"/>
                  </a:cubicBezTo>
                  <a:cubicBezTo>
                    <a:pt x="63" y="39"/>
                    <a:pt x="54" y="34"/>
                    <a:pt x="48" y="27"/>
                  </a:cubicBezTo>
                  <a:cubicBezTo>
                    <a:pt x="46" y="25"/>
                    <a:pt x="44" y="22"/>
                    <a:pt x="45" y="20"/>
                  </a:cubicBezTo>
                  <a:cubicBezTo>
                    <a:pt x="45" y="19"/>
                    <a:pt x="45" y="18"/>
                    <a:pt x="45" y="18"/>
                  </a:cubicBezTo>
                  <a:cubicBezTo>
                    <a:pt x="43" y="17"/>
                    <a:pt x="40" y="16"/>
                    <a:pt x="37" y="15"/>
                  </a:cubicBezTo>
                  <a:cubicBezTo>
                    <a:pt x="27" y="10"/>
                    <a:pt x="18" y="5"/>
                    <a:pt x="11" y="0"/>
                  </a:cubicBezTo>
                  <a:cubicBezTo>
                    <a:pt x="8" y="4"/>
                    <a:pt x="4" y="8"/>
                    <a:pt x="2" y="13"/>
                  </a:cubicBezTo>
                  <a:cubicBezTo>
                    <a:pt x="0" y="17"/>
                    <a:pt x="0" y="21"/>
                    <a:pt x="0" y="26"/>
                  </a:cubicBezTo>
                  <a:cubicBezTo>
                    <a:pt x="1" y="31"/>
                    <a:pt x="1" y="37"/>
                    <a:pt x="3" y="42"/>
                  </a:cubicBezTo>
                  <a:cubicBezTo>
                    <a:pt x="9" y="59"/>
                    <a:pt x="28" y="70"/>
                    <a:pt x="43" y="77"/>
                  </a:cubicBezTo>
                  <a:cubicBezTo>
                    <a:pt x="75" y="90"/>
                    <a:pt x="110" y="95"/>
                    <a:pt x="144" y="95"/>
                  </a:cubicBezTo>
                  <a:cubicBezTo>
                    <a:pt x="149" y="95"/>
                    <a:pt x="154" y="95"/>
                    <a:pt x="159" y="95"/>
                  </a:cubicBezTo>
                  <a:cubicBezTo>
                    <a:pt x="195" y="94"/>
                    <a:pt x="233" y="88"/>
                    <a:pt x="264" y="68"/>
                  </a:cubicBezTo>
                  <a:cubicBezTo>
                    <a:pt x="274" y="62"/>
                    <a:pt x="285" y="52"/>
                    <a:pt x="287" y="39"/>
                  </a:cubicBezTo>
                  <a:cubicBezTo>
                    <a:pt x="287" y="35"/>
                    <a:pt x="288" y="32"/>
                    <a:pt x="288" y="28"/>
                  </a:cubicBezTo>
                  <a:cubicBezTo>
                    <a:pt x="290" y="20"/>
                    <a:pt x="287" y="12"/>
                    <a:pt x="282" y="6"/>
                  </a:cubicBezTo>
                  <a:cubicBezTo>
                    <a:pt x="280" y="5"/>
                    <a:pt x="279" y="3"/>
                    <a:pt x="27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 name="Freeform 395">
              <a:extLst>
                <a:ext uri="{FF2B5EF4-FFF2-40B4-BE49-F238E27FC236}">
                  <a16:creationId xmlns:a16="http://schemas.microsoft.com/office/drawing/2014/main" id="{E76A239F-9D54-4885-9B7B-4671EDE48E52}"/>
                </a:ext>
              </a:extLst>
            </p:cNvPr>
            <p:cNvSpPr>
              <a:spLocks/>
            </p:cNvSpPr>
            <p:nvPr/>
          </p:nvSpPr>
          <p:spPr bwMode="auto">
            <a:xfrm>
              <a:off x="9850438" y="5710238"/>
              <a:ext cx="3175" cy="3175"/>
            </a:xfrm>
            <a:custGeom>
              <a:avLst/>
              <a:gdLst>
                <a:gd name="T0" fmla="*/ 0 w 3"/>
                <a:gd name="T1" fmla="*/ 0 h 3"/>
                <a:gd name="T2" fmla="*/ 2 w 3"/>
                <a:gd name="T3" fmla="*/ 1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0" y="0"/>
                    <a:pt x="1" y="0"/>
                    <a:pt x="2" y="1"/>
                  </a:cubicBezTo>
                  <a:cubicBezTo>
                    <a:pt x="3" y="3"/>
                    <a:pt x="3" y="3"/>
                    <a:pt x="3" y="3"/>
                  </a:cubicBezTo>
                  <a:cubicBezTo>
                    <a:pt x="3" y="3"/>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 name="Freeform 396">
              <a:extLst>
                <a:ext uri="{FF2B5EF4-FFF2-40B4-BE49-F238E27FC236}">
                  <a16:creationId xmlns:a16="http://schemas.microsoft.com/office/drawing/2014/main" id="{62337CB3-4F21-4FCC-B340-B2B4217ADE66}"/>
                </a:ext>
              </a:extLst>
            </p:cNvPr>
            <p:cNvSpPr>
              <a:spLocks/>
            </p:cNvSpPr>
            <p:nvPr/>
          </p:nvSpPr>
          <p:spPr bwMode="auto">
            <a:xfrm>
              <a:off x="9578975" y="5632451"/>
              <a:ext cx="280988" cy="90488"/>
            </a:xfrm>
            <a:custGeom>
              <a:avLst/>
              <a:gdLst>
                <a:gd name="T0" fmla="*/ 288 w 290"/>
                <a:gd name="T1" fmla="*/ 28 h 95"/>
                <a:gd name="T2" fmla="*/ 282 w 290"/>
                <a:gd name="T3" fmla="*/ 6 h 95"/>
                <a:gd name="T4" fmla="*/ 277 w 290"/>
                <a:gd name="T5" fmla="*/ 1 h 95"/>
                <a:gd name="T6" fmla="*/ 272 w 290"/>
                <a:gd name="T7" fmla="*/ 5 h 95"/>
                <a:gd name="T8" fmla="*/ 244 w 290"/>
                <a:gd name="T9" fmla="*/ 19 h 95"/>
                <a:gd name="T10" fmla="*/ 244 w 290"/>
                <a:gd name="T11" fmla="*/ 24 h 95"/>
                <a:gd name="T12" fmla="*/ 234 w 290"/>
                <a:gd name="T13" fmla="*/ 34 h 95"/>
                <a:gd name="T14" fmla="*/ 174 w 290"/>
                <a:gd name="T15" fmla="*/ 53 h 95"/>
                <a:gd name="T16" fmla="*/ 146 w 290"/>
                <a:gd name="T17" fmla="*/ 55 h 95"/>
                <a:gd name="T18" fmla="*/ 105 w 290"/>
                <a:gd name="T19" fmla="*/ 51 h 95"/>
                <a:gd name="T20" fmla="*/ 72 w 290"/>
                <a:gd name="T21" fmla="*/ 43 h 95"/>
                <a:gd name="T22" fmla="*/ 48 w 290"/>
                <a:gd name="T23" fmla="*/ 27 h 95"/>
                <a:gd name="T24" fmla="*/ 45 w 290"/>
                <a:gd name="T25" fmla="*/ 19 h 95"/>
                <a:gd name="T26" fmla="*/ 45 w 290"/>
                <a:gd name="T27" fmla="*/ 18 h 95"/>
                <a:gd name="T28" fmla="*/ 37 w 290"/>
                <a:gd name="T29" fmla="*/ 14 h 95"/>
                <a:gd name="T30" fmla="*/ 11 w 290"/>
                <a:gd name="T31" fmla="*/ 0 h 95"/>
                <a:gd name="T32" fmla="*/ 2 w 290"/>
                <a:gd name="T33" fmla="*/ 12 h 95"/>
                <a:gd name="T34" fmla="*/ 0 w 290"/>
                <a:gd name="T35" fmla="*/ 26 h 95"/>
                <a:gd name="T36" fmla="*/ 3 w 290"/>
                <a:gd name="T37" fmla="*/ 42 h 95"/>
                <a:gd name="T38" fmla="*/ 43 w 290"/>
                <a:gd name="T39" fmla="*/ 77 h 95"/>
                <a:gd name="T40" fmla="*/ 144 w 290"/>
                <a:gd name="T41" fmla="*/ 95 h 95"/>
                <a:gd name="T42" fmla="*/ 159 w 290"/>
                <a:gd name="T43" fmla="*/ 95 h 95"/>
                <a:gd name="T44" fmla="*/ 264 w 290"/>
                <a:gd name="T45" fmla="*/ 68 h 95"/>
                <a:gd name="T46" fmla="*/ 287 w 290"/>
                <a:gd name="T47" fmla="*/ 39 h 95"/>
                <a:gd name="T48" fmla="*/ 288 w 290"/>
                <a:gd name="T49" fmla="*/ 2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 h="95">
                  <a:moveTo>
                    <a:pt x="288" y="28"/>
                  </a:moveTo>
                  <a:cubicBezTo>
                    <a:pt x="290" y="20"/>
                    <a:pt x="287" y="12"/>
                    <a:pt x="282" y="6"/>
                  </a:cubicBezTo>
                  <a:cubicBezTo>
                    <a:pt x="280" y="4"/>
                    <a:pt x="279" y="3"/>
                    <a:pt x="277" y="1"/>
                  </a:cubicBezTo>
                  <a:cubicBezTo>
                    <a:pt x="275" y="2"/>
                    <a:pt x="274" y="4"/>
                    <a:pt x="272" y="5"/>
                  </a:cubicBezTo>
                  <a:cubicBezTo>
                    <a:pt x="263" y="10"/>
                    <a:pt x="254" y="15"/>
                    <a:pt x="244" y="19"/>
                  </a:cubicBezTo>
                  <a:cubicBezTo>
                    <a:pt x="244" y="21"/>
                    <a:pt x="245" y="22"/>
                    <a:pt x="244" y="24"/>
                  </a:cubicBezTo>
                  <a:cubicBezTo>
                    <a:pt x="241" y="28"/>
                    <a:pt x="238" y="32"/>
                    <a:pt x="234" y="34"/>
                  </a:cubicBezTo>
                  <a:cubicBezTo>
                    <a:pt x="217" y="47"/>
                    <a:pt x="194" y="51"/>
                    <a:pt x="174" y="53"/>
                  </a:cubicBezTo>
                  <a:cubicBezTo>
                    <a:pt x="164" y="54"/>
                    <a:pt x="155" y="55"/>
                    <a:pt x="146" y="55"/>
                  </a:cubicBezTo>
                  <a:cubicBezTo>
                    <a:pt x="132" y="55"/>
                    <a:pt x="118" y="54"/>
                    <a:pt x="105" y="51"/>
                  </a:cubicBezTo>
                  <a:cubicBezTo>
                    <a:pt x="94" y="50"/>
                    <a:pt x="83" y="47"/>
                    <a:pt x="72" y="43"/>
                  </a:cubicBezTo>
                  <a:cubicBezTo>
                    <a:pt x="63" y="39"/>
                    <a:pt x="54" y="34"/>
                    <a:pt x="48" y="27"/>
                  </a:cubicBezTo>
                  <a:cubicBezTo>
                    <a:pt x="46" y="25"/>
                    <a:pt x="44" y="22"/>
                    <a:pt x="45" y="19"/>
                  </a:cubicBezTo>
                  <a:cubicBezTo>
                    <a:pt x="45" y="19"/>
                    <a:pt x="45" y="18"/>
                    <a:pt x="45" y="18"/>
                  </a:cubicBezTo>
                  <a:cubicBezTo>
                    <a:pt x="43" y="16"/>
                    <a:pt x="40" y="15"/>
                    <a:pt x="37" y="14"/>
                  </a:cubicBezTo>
                  <a:cubicBezTo>
                    <a:pt x="27" y="10"/>
                    <a:pt x="18" y="5"/>
                    <a:pt x="11" y="0"/>
                  </a:cubicBezTo>
                  <a:cubicBezTo>
                    <a:pt x="8" y="3"/>
                    <a:pt x="4" y="8"/>
                    <a:pt x="2" y="12"/>
                  </a:cubicBezTo>
                  <a:cubicBezTo>
                    <a:pt x="0" y="17"/>
                    <a:pt x="0" y="21"/>
                    <a:pt x="0" y="26"/>
                  </a:cubicBezTo>
                  <a:cubicBezTo>
                    <a:pt x="1" y="31"/>
                    <a:pt x="1" y="37"/>
                    <a:pt x="3" y="42"/>
                  </a:cubicBezTo>
                  <a:cubicBezTo>
                    <a:pt x="9" y="59"/>
                    <a:pt x="28" y="70"/>
                    <a:pt x="43" y="77"/>
                  </a:cubicBezTo>
                  <a:cubicBezTo>
                    <a:pt x="75" y="90"/>
                    <a:pt x="110" y="95"/>
                    <a:pt x="144" y="95"/>
                  </a:cubicBezTo>
                  <a:cubicBezTo>
                    <a:pt x="149" y="95"/>
                    <a:pt x="154" y="95"/>
                    <a:pt x="159" y="95"/>
                  </a:cubicBezTo>
                  <a:cubicBezTo>
                    <a:pt x="195" y="93"/>
                    <a:pt x="233" y="87"/>
                    <a:pt x="264" y="68"/>
                  </a:cubicBezTo>
                  <a:cubicBezTo>
                    <a:pt x="274" y="61"/>
                    <a:pt x="285" y="52"/>
                    <a:pt x="287" y="39"/>
                  </a:cubicBezTo>
                  <a:cubicBezTo>
                    <a:pt x="287" y="35"/>
                    <a:pt x="288" y="32"/>
                    <a:pt x="28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 name="Freeform 397">
              <a:extLst>
                <a:ext uri="{FF2B5EF4-FFF2-40B4-BE49-F238E27FC236}">
                  <a16:creationId xmlns:a16="http://schemas.microsoft.com/office/drawing/2014/main" id="{8F70751C-5488-464C-B07B-E95A2276FC9F}"/>
                </a:ext>
              </a:extLst>
            </p:cNvPr>
            <p:cNvSpPr>
              <a:spLocks/>
            </p:cNvSpPr>
            <p:nvPr/>
          </p:nvSpPr>
          <p:spPr bwMode="auto">
            <a:xfrm>
              <a:off x="9850438" y="5635626"/>
              <a:ext cx="3175" cy="3175"/>
            </a:xfrm>
            <a:custGeom>
              <a:avLst/>
              <a:gdLst>
                <a:gd name="T0" fmla="*/ 0 w 3"/>
                <a:gd name="T1" fmla="*/ 0 h 4"/>
                <a:gd name="T2" fmla="*/ 2 w 3"/>
                <a:gd name="T3" fmla="*/ 2 h 4"/>
                <a:gd name="T4" fmla="*/ 3 w 3"/>
                <a:gd name="T5" fmla="*/ 4 h 4"/>
                <a:gd name="T6" fmla="*/ 0 w 3"/>
                <a:gd name="T7" fmla="*/ 0 h 4"/>
              </a:gdLst>
              <a:ahLst/>
              <a:cxnLst>
                <a:cxn ang="0">
                  <a:pos x="T0" y="T1"/>
                </a:cxn>
                <a:cxn ang="0">
                  <a:pos x="T2" y="T3"/>
                </a:cxn>
                <a:cxn ang="0">
                  <a:pos x="T4" y="T5"/>
                </a:cxn>
                <a:cxn ang="0">
                  <a:pos x="T6" y="T7"/>
                </a:cxn>
              </a:cxnLst>
              <a:rect l="0" t="0" r="r" b="b"/>
              <a:pathLst>
                <a:path w="3" h="4">
                  <a:moveTo>
                    <a:pt x="0" y="0"/>
                  </a:moveTo>
                  <a:cubicBezTo>
                    <a:pt x="0" y="0"/>
                    <a:pt x="1" y="1"/>
                    <a:pt x="2" y="2"/>
                  </a:cubicBezTo>
                  <a:cubicBezTo>
                    <a:pt x="3" y="4"/>
                    <a:pt x="3" y="4"/>
                    <a:pt x="3" y="4"/>
                  </a:cubicBezTo>
                  <a:cubicBezTo>
                    <a:pt x="3" y="4"/>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 name="Freeform 398">
              <a:extLst>
                <a:ext uri="{FF2B5EF4-FFF2-40B4-BE49-F238E27FC236}">
                  <a16:creationId xmlns:a16="http://schemas.microsoft.com/office/drawing/2014/main" id="{500E2F42-DC0C-43AC-BC79-08C8D5AE17F5}"/>
                </a:ext>
              </a:extLst>
            </p:cNvPr>
            <p:cNvSpPr>
              <a:spLocks/>
            </p:cNvSpPr>
            <p:nvPr/>
          </p:nvSpPr>
          <p:spPr bwMode="auto">
            <a:xfrm>
              <a:off x="9686925" y="55451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7" name="Freeform 399">
              <a:extLst>
                <a:ext uri="{FF2B5EF4-FFF2-40B4-BE49-F238E27FC236}">
                  <a16:creationId xmlns:a16="http://schemas.microsoft.com/office/drawing/2014/main" id="{02C23BA5-01CF-46CC-863D-4DCF7A0A34F9}"/>
                </a:ext>
              </a:extLst>
            </p:cNvPr>
            <p:cNvSpPr>
              <a:spLocks/>
            </p:cNvSpPr>
            <p:nvPr/>
          </p:nvSpPr>
          <p:spPr bwMode="auto">
            <a:xfrm>
              <a:off x="9850438" y="5562601"/>
              <a:ext cx="3175" cy="3175"/>
            </a:xfrm>
            <a:custGeom>
              <a:avLst/>
              <a:gdLst>
                <a:gd name="T0" fmla="*/ 0 w 3"/>
                <a:gd name="T1" fmla="*/ 0 h 4"/>
                <a:gd name="T2" fmla="*/ 2 w 3"/>
                <a:gd name="T3" fmla="*/ 2 h 4"/>
                <a:gd name="T4" fmla="*/ 3 w 3"/>
                <a:gd name="T5" fmla="*/ 4 h 4"/>
                <a:gd name="T6" fmla="*/ 0 w 3"/>
                <a:gd name="T7" fmla="*/ 0 h 4"/>
              </a:gdLst>
              <a:ahLst/>
              <a:cxnLst>
                <a:cxn ang="0">
                  <a:pos x="T0" y="T1"/>
                </a:cxn>
                <a:cxn ang="0">
                  <a:pos x="T2" y="T3"/>
                </a:cxn>
                <a:cxn ang="0">
                  <a:pos x="T4" y="T5"/>
                </a:cxn>
                <a:cxn ang="0">
                  <a:pos x="T6" y="T7"/>
                </a:cxn>
              </a:cxnLst>
              <a:rect l="0" t="0" r="r" b="b"/>
              <a:pathLst>
                <a:path w="3" h="4">
                  <a:moveTo>
                    <a:pt x="0" y="0"/>
                  </a:moveTo>
                  <a:cubicBezTo>
                    <a:pt x="0" y="0"/>
                    <a:pt x="1" y="1"/>
                    <a:pt x="2" y="2"/>
                  </a:cubicBezTo>
                  <a:cubicBezTo>
                    <a:pt x="3" y="3"/>
                    <a:pt x="3" y="4"/>
                    <a:pt x="3" y="4"/>
                  </a:cubicBezTo>
                  <a:cubicBezTo>
                    <a:pt x="3" y="4"/>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 name="Freeform 400">
              <a:extLst>
                <a:ext uri="{FF2B5EF4-FFF2-40B4-BE49-F238E27FC236}">
                  <a16:creationId xmlns:a16="http://schemas.microsoft.com/office/drawing/2014/main" id="{90AFD646-9AFB-4A04-BDA5-C7B7666431AC}"/>
                </a:ext>
              </a:extLst>
            </p:cNvPr>
            <p:cNvSpPr>
              <a:spLocks noEditPoints="1"/>
            </p:cNvSpPr>
            <p:nvPr/>
          </p:nvSpPr>
          <p:spPr bwMode="auto">
            <a:xfrm>
              <a:off x="9578975" y="5524501"/>
              <a:ext cx="280988" cy="125413"/>
            </a:xfrm>
            <a:custGeom>
              <a:avLst/>
              <a:gdLst>
                <a:gd name="T0" fmla="*/ 43 w 290"/>
                <a:gd name="T1" fmla="*/ 111 h 130"/>
                <a:gd name="T2" fmla="*/ 144 w 290"/>
                <a:gd name="T3" fmla="*/ 130 h 130"/>
                <a:gd name="T4" fmla="*/ 159 w 290"/>
                <a:gd name="T5" fmla="*/ 129 h 130"/>
                <a:gd name="T6" fmla="*/ 264 w 290"/>
                <a:gd name="T7" fmla="*/ 103 h 130"/>
                <a:gd name="T8" fmla="*/ 287 w 290"/>
                <a:gd name="T9" fmla="*/ 74 h 130"/>
                <a:gd name="T10" fmla="*/ 288 w 290"/>
                <a:gd name="T11" fmla="*/ 63 h 130"/>
                <a:gd name="T12" fmla="*/ 282 w 290"/>
                <a:gd name="T13" fmla="*/ 41 h 130"/>
                <a:gd name="T14" fmla="*/ 228 w 290"/>
                <a:gd name="T15" fmla="*/ 11 h 130"/>
                <a:gd name="T16" fmla="*/ 157 w 290"/>
                <a:gd name="T17" fmla="*/ 0 h 130"/>
                <a:gd name="T18" fmla="*/ 142 w 290"/>
                <a:gd name="T19" fmla="*/ 0 h 130"/>
                <a:gd name="T20" fmla="*/ 86 w 290"/>
                <a:gd name="T21" fmla="*/ 4 h 130"/>
                <a:gd name="T22" fmla="*/ 23 w 290"/>
                <a:gd name="T23" fmla="*/ 26 h 130"/>
                <a:gd name="T24" fmla="*/ 2 w 290"/>
                <a:gd name="T25" fmla="*/ 47 h 130"/>
                <a:gd name="T26" fmla="*/ 0 w 290"/>
                <a:gd name="T27" fmla="*/ 60 h 130"/>
                <a:gd name="T28" fmla="*/ 3 w 290"/>
                <a:gd name="T29" fmla="*/ 77 h 130"/>
                <a:gd name="T30" fmla="*/ 43 w 290"/>
                <a:gd name="T31" fmla="*/ 111 h 130"/>
                <a:gd name="T32" fmla="*/ 45 w 290"/>
                <a:gd name="T33" fmla="*/ 54 h 130"/>
                <a:gd name="T34" fmla="*/ 46 w 290"/>
                <a:gd name="T35" fmla="*/ 51 h 130"/>
                <a:gd name="T36" fmla="*/ 56 w 290"/>
                <a:gd name="T37" fmla="*/ 40 h 130"/>
                <a:gd name="T38" fmla="*/ 111 w 290"/>
                <a:gd name="T39" fmla="*/ 21 h 130"/>
                <a:gd name="T40" fmla="*/ 111 w 290"/>
                <a:gd name="T41" fmla="*/ 21 h 130"/>
                <a:gd name="T42" fmla="*/ 111 w 290"/>
                <a:gd name="T43" fmla="*/ 21 h 130"/>
                <a:gd name="T44" fmla="*/ 143 w 290"/>
                <a:gd name="T45" fmla="*/ 19 h 130"/>
                <a:gd name="T46" fmla="*/ 178 w 290"/>
                <a:gd name="T47" fmla="*/ 21 h 130"/>
                <a:gd name="T48" fmla="*/ 219 w 290"/>
                <a:gd name="T49" fmla="*/ 33 h 130"/>
                <a:gd name="T50" fmla="*/ 240 w 290"/>
                <a:gd name="T51" fmla="*/ 48 h 130"/>
                <a:gd name="T52" fmla="*/ 244 w 290"/>
                <a:gd name="T53" fmla="*/ 59 h 130"/>
                <a:gd name="T54" fmla="*/ 234 w 290"/>
                <a:gd name="T55" fmla="*/ 69 h 130"/>
                <a:gd name="T56" fmla="*/ 174 w 290"/>
                <a:gd name="T57" fmla="*/ 88 h 130"/>
                <a:gd name="T58" fmla="*/ 146 w 290"/>
                <a:gd name="T59" fmla="*/ 90 h 130"/>
                <a:gd name="T60" fmla="*/ 105 w 290"/>
                <a:gd name="T61" fmla="*/ 86 h 130"/>
                <a:gd name="T62" fmla="*/ 72 w 290"/>
                <a:gd name="T63" fmla="*/ 77 h 130"/>
                <a:gd name="T64" fmla="*/ 48 w 290"/>
                <a:gd name="T65" fmla="*/ 61 h 130"/>
                <a:gd name="T66" fmla="*/ 45 w 290"/>
                <a:gd name="T67" fmla="*/ 5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130">
                  <a:moveTo>
                    <a:pt x="43" y="111"/>
                  </a:moveTo>
                  <a:cubicBezTo>
                    <a:pt x="75" y="125"/>
                    <a:pt x="110" y="130"/>
                    <a:pt x="144" y="130"/>
                  </a:cubicBezTo>
                  <a:cubicBezTo>
                    <a:pt x="149" y="130"/>
                    <a:pt x="154" y="130"/>
                    <a:pt x="159" y="129"/>
                  </a:cubicBezTo>
                  <a:cubicBezTo>
                    <a:pt x="195" y="128"/>
                    <a:pt x="233" y="122"/>
                    <a:pt x="264" y="103"/>
                  </a:cubicBezTo>
                  <a:cubicBezTo>
                    <a:pt x="274" y="96"/>
                    <a:pt x="285" y="87"/>
                    <a:pt x="287" y="74"/>
                  </a:cubicBezTo>
                  <a:cubicBezTo>
                    <a:pt x="287" y="70"/>
                    <a:pt x="288" y="66"/>
                    <a:pt x="288" y="63"/>
                  </a:cubicBezTo>
                  <a:cubicBezTo>
                    <a:pt x="290" y="55"/>
                    <a:pt x="287" y="47"/>
                    <a:pt x="282" y="41"/>
                  </a:cubicBezTo>
                  <a:cubicBezTo>
                    <a:pt x="269" y="25"/>
                    <a:pt x="247" y="17"/>
                    <a:pt x="228" y="11"/>
                  </a:cubicBezTo>
                  <a:cubicBezTo>
                    <a:pt x="205" y="4"/>
                    <a:pt x="181" y="1"/>
                    <a:pt x="157" y="0"/>
                  </a:cubicBezTo>
                  <a:cubicBezTo>
                    <a:pt x="152" y="0"/>
                    <a:pt x="147" y="0"/>
                    <a:pt x="142" y="0"/>
                  </a:cubicBezTo>
                  <a:cubicBezTo>
                    <a:pt x="123" y="0"/>
                    <a:pt x="104" y="1"/>
                    <a:pt x="86" y="4"/>
                  </a:cubicBezTo>
                  <a:cubicBezTo>
                    <a:pt x="64" y="8"/>
                    <a:pt x="42" y="14"/>
                    <a:pt x="23" y="26"/>
                  </a:cubicBezTo>
                  <a:cubicBezTo>
                    <a:pt x="15" y="31"/>
                    <a:pt x="6" y="38"/>
                    <a:pt x="2" y="47"/>
                  </a:cubicBezTo>
                  <a:cubicBezTo>
                    <a:pt x="0" y="51"/>
                    <a:pt x="0" y="56"/>
                    <a:pt x="0" y="60"/>
                  </a:cubicBezTo>
                  <a:cubicBezTo>
                    <a:pt x="1" y="66"/>
                    <a:pt x="1" y="72"/>
                    <a:pt x="3" y="77"/>
                  </a:cubicBezTo>
                  <a:cubicBezTo>
                    <a:pt x="9" y="94"/>
                    <a:pt x="28" y="105"/>
                    <a:pt x="43" y="111"/>
                  </a:cubicBezTo>
                  <a:close/>
                  <a:moveTo>
                    <a:pt x="45" y="54"/>
                  </a:moveTo>
                  <a:cubicBezTo>
                    <a:pt x="45" y="53"/>
                    <a:pt x="45" y="52"/>
                    <a:pt x="46" y="51"/>
                  </a:cubicBezTo>
                  <a:cubicBezTo>
                    <a:pt x="48" y="47"/>
                    <a:pt x="52" y="43"/>
                    <a:pt x="56" y="40"/>
                  </a:cubicBezTo>
                  <a:cubicBezTo>
                    <a:pt x="71" y="28"/>
                    <a:pt x="92" y="24"/>
                    <a:pt x="111" y="21"/>
                  </a:cubicBezTo>
                  <a:cubicBezTo>
                    <a:pt x="111" y="21"/>
                    <a:pt x="111" y="21"/>
                    <a:pt x="111" y="21"/>
                  </a:cubicBezTo>
                  <a:cubicBezTo>
                    <a:pt x="111" y="21"/>
                    <a:pt x="111" y="21"/>
                    <a:pt x="111" y="21"/>
                  </a:cubicBezTo>
                  <a:cubicBezTo>
                    <a:pt x="121" y="19"/>
                    <a:pt x="132" y="19"/>
                    <a:pt x="143" y="19"/>
                  </a:cubicBezTo>
                  <a:cubicBezTo>
                    <a:pt x="155" y="19"/>
                    <a:pt x="166" y="20"/>
                    <a:pt x="178" y="21"/>
                  </a:cubicBezTo>
                  <a:cubicBezTo>
                    <a:pt x="192" y="23"/>
                    <a:pt x="206" y="27"/>
                    <a:pt x="219" y="33"/>
                  </a:cubicBezTo>
                  <a:cubicBezTo>
                    <a:pt x="227" y="37"/>
                    <a:pt x="235" y="41"/>
                    <a:pt x="240" y="48"/>
                  </a:cubicBezTo>
                  <a:cubicBezTo>
                    <a:pt x="242" y="51"/>
                    <a:pt x="246" y="55"/>
                    <a:pt x="244" y="59"/>
                  </a:cubicBezTo>
                  <a:cubicBezTo>
                    <a:pt x="241" y="63"/>
                    <a:pt x="238" y="66"/>
                    <a:pt x="234" y="69"/>
                  </a:cubicBezTo>
                  <a:cubicBezTo>
                    <a:pt x="217" y="81"/>
                    <a:pt x="194" y="86"/>
                    <a:pt x="174" y="88"/>
                  </a:cubicBezTo>
                  <a:cubicBezTo>
                    <a:pt x="164" y="89"/>
                    <a:pt x="155" y="90"/>
                    <a:pt x="146" y="90"/>
                  </a:cubicBezTo>
                  <a:cubicBezTo>
                    <a:pt x="132" y="90"/>
                    <a:pt x="118" y="88"/>
                    <a:pt x="105" y="86"/>
                  </a:cubicBezTo>
                  <a:cubicBezTo>
                    <a:pt x="94" y="84"/>
                    <a:pt x="83" y="82"/>
                    <a:pt x="72" y="77"/>
                  </a:cubicBezTo>
                  <a:cubicBezTo>
                    <a:pt x="63" y="74"/>
                    <a:pt x="54" y="69"/>
                    <a:pt x="48" y="61"/>
                  </a:cubicBezTo>
                  <a:cubicBezTo>
                    <a:pt x="46" y="59"/>
                    <a:pt x="44" y="57"/>
                    <a:pt x="4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 name="Freeform 401">
              <a:extLst>
                <a:ext uri="{FF2B5EF4-FFF2-40B4-BE49-F238E27FC236}">
                  <a16:creationId xmlns:a16="http://schemas.microsoft.com/office/drawing/2014/main" id="{699C032E-6971-413A-948F-E74CBE7FA23C}"/>
                </a:ext>
              </a:extLst>
            </p:cNvPr>
            <p:cNvSpPr>
              <a:spLocks/>
            </p:cNvSpPr>
            <p:nvPr/>
          </p:nvSpPr>
          <p:spPr bwMode="auto">
            <a:xfrm>
              <a:off x="9686925" y="55451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61" name="矩形 60">
            <a:extLst>
              <a:ext uri="{FF2B5EF4-FFF2-40B4-BE49-F238E27FC236}">
                <a16:creationId xmlns:a16="http://schemas.microsoft.com/office/drawing/2014/main" id="{49B17DE3-626B-43B6-925F-12034BEB3437}"/>
              </a:ext>
            </a:extLst>
          </p:cNvPr>
          <p:cNvSpPr/>
          <p:nvPr/>
        </p:nvSpPr>
        <p:spPr>
          <a:xfrm>
            <a:off x="3232119" y="3553320"/>
            <a:ext cx="2099015" cy="646331"/>
          </a:xfrm>
          <a:prstGeom prst="rect">
            <a:avLst/>
          </a:prstGeom>
          <a:noFill/>
        </p:spPr>
        <p:txBody>
          <a:bodyPr wrap="square" lIns="91440" tIns="45720" rIns="91440" bIns="45720">
            <a:spAutoFit/>
          </a:bodyPr>
          <a:lstStyle/>
          <a:p>
            <a:pPr algn="ctr"/>
            <a:r>
              <a:rPr lang="en-US" altLang="zh-CN" b="1" dirty="0">
                <a:ln w="0"/>
                <a:solidFill>
                  <a:srgbClr val="324652"/>
                </a:solidFill>
                <a:cs typeface="+mn-ea"/>
                <a:sym typeface="+mn-lt"/>
              </a:rPr>
              <a:t>Big Data to optimize pricing</a:t>
            </a:r>
          </a:p>
        </p:txBody>
      </p:sp>
      <p:sp>
        <p:nvSpPr>
          <p:cNvPr id="62" name="矩形 61">
            <a:extLst>
              <a:ext uri="{FF2B5EF4-FFF2-40B4-BE49-F238E27FC236}">
                <a16:creationId xmlns:a16="http://schemas.microsoft.com/office/drawing/2014/main" id="{253592AE-5FB4-469A-BF7D-C176D3CCF2D2}"/>
              </a:ext>
            </a:extLst>
          </p:cNvPr>
          <p:cNvSpPr/>
          <p:nvPr/>
        </p:nvSpPr>
        <p:spPr>
          <a:xfrm>
            <a:off x="5080015" y="3553320"/>
            <a:ext cx="2099015" cy="646331"/>
          </a:xfrm>
          <a:prstGeom prst="rect">
            <a:avLst/>
          </a:prstGeom>
          <a:noFill/>
        </p:spPr>
        <p:txBody>
          <a:bodyPr wrap="square" lIns="91440" tIns="45720" rIns="91440" bIns="45720">
            <a:spAutoFit/>
          </a:bodyPr>
          <a:lstStyle/>
          <a:p>
            <a:pPr algn="ctr"/>
            <a:r>
              <a:rPr lang="en-US" altLang="zh-CN" b="1" dirty="0">
                <a:ln w="0"/>
                <a:solidFill>
                  <a:srgbClr val="324652"/>
                </a:solidFill>
                <a:cs typeface="+mn-ea"/>
                <a:sym typeface="+mn-lt"/>
              </a:rPr>
              <a:t>Supply Chain Movement</a:t>
            </a:r>
          </a:p>
        </p:txBody>
      </p:sp>
      <p:sp>
        <p:nvSpPr>
          <p:cNvPr id="63" name="矩形 62">
            <a:extLst>
              <a:ext uri="{FF2B5EF4-FFF2-40B4-BE49-F238E27FC236}">
                <a16:creationId xmlns:a16="http://schemas.microsoft.com/office/drawing/2014/main" id="{562F6C0C-5B1F-425E-8548-F9EA7922DE41}"/>
              </a:ext>
            </a:extLst>
          </p:cNvPr>
          <p:cNvSpPr/>
          <p:nvPr/>
        </p:nvSpPr>
        <p:spPr>
          <a:xfrm>
            <a:off x="7179030" y="3534022"/>
            <a:ext cx="2099015" cy="369332"/>
          </a:xfrm>
          <a:prstGeom prst="rect">
            <a:avLst/>
          </a:prstGeom>
          <a:noFill/>
        </p:spPr>
        <p:txBody>
          <a:bodyPr wrap="square" lIns="91440" tIns="45720" rIns="91440" bIns="45720">
            <a:spAutoFit/>
          </a:bodyPr>
          <a:lstStyle/>
          <a:p>
            <a:pPr algn="ctr"/>
            <a:r>
              <a:rPr lang="en-US" altLang="zh-CN" b="1" dirty="0">
                <a:ln w="0"/>
                <a:solidFill>
                  <a:srgbClr val="324652"/>
                </a:solidFill>
                <a:cs typeface="+mn-ea"/>
                <a:sym typeface="+mn-lt"/>
              </a:rPr>
              <a:t>Customer loyalty</a:t>
            </a:r>
          </a:p>
        </p:txBody>
      </p:sp>
      <p:sp>
        <p:nvSpPr>
          <p:cNvPr id="65" name="矩形 64">
            <a:extLst>
              <a:ext uri="{FF2B5EF4-FFF2-40B4-BE49-F238E27FC236}">
                <a16:creationId xmlns:a16="http://schemas.microsoft.com/office/drawing/2014/main" id="{FB3740B5-56C0-46D4-96E3-0DAE7251123E}"/>
              </a:ext>
            </a:extLst>
          </p:cNvPr>
          <p:cNvSpPr/>
          <p:nvPr/>
        </p:nvSpPr>
        <p:spPr>
          <a:xfrm>
            <a:off x="3688502" y="571697"/>
            <a:ext cx="4814996" cy="461665"/>
          </a:xfrm>
          <a:prstGeom prst="rect">
            <a:avLst/>
          </a:prstGeom>
          <a:noFill/>
        </p:spPr>
        <p:txBody>
          <a:bodyPr wrap="square" lIns="91440" tIns="45720" rIns="91440" bIns="45720">
            <a:spAutoFit/>
          </a:bodyPr>
          <a:lstStyle/>
          <a:p>
            <a:pPr algn="ctr"/>
            <a:r>
              <a:rPr lang="en-US" altLang="zh-CN" sz="2400" b="1" dirty="0">
                <a:ln w="0"/>
                <a:solidFill>
                  <a:schemeClr val="bg1"/>
                </a:solidFill>
                <a:cs typeface="+mn-ea"/>
                <a:sym typeface="+mn-lt"/>
              </a:rPr>
              <a:t>RETAIL ANALYTICS</a:t>
            </a:r>
          </a:p>
        </p:txBody>
      </p:sp>
      <p:sp>
        <p:nvSpPr>
          <p:cNvPr id="49" name="Freeform 51">
            <a:extLst>
              <a:ext uri="{FF2B5EF4-FFF2-40B4-BE49-F238E27FC236}">
                <a16:creationId xmlns:a16="http://schemas.microsoft.com/office/drawing/2014/main" id="{0AC1D917-F92A-48C7-A2FC-325232075781}"/>
              </a:ext>
            </a:extLst>
          </p:cNvPr>
          <p:cNvSpPr>
            <a:spLocks noEditPoints="1"/>
          </p:cNvSpPr>
          <p:nvPr/>
        </p:nvSpPr>
        <p:spPr bwMode="auto">
          <a:xfrm>
            <a:off x="5978167" y="2825019"/>
            <a:ext cx="297337" cy="299036"/>
          </a:xfrm>
          <a:custGeom>
            <a:avLst/>
            <a:gdLst>
              <a:gd name="T0" fmla="*/ 0 w 175"/>
              <a:gd name="T1" fmla="*/ 0 h 176"/>
              <a:gd name="T2" fmla="*/ 0 w 175"/>
              <a:gd name="T3" fmla="*/ 176 h 176"/>
              <a:gd name="T4" fmla="*/ 175 w 175"/>
              <a:gd name="T5" fmla="*/ 176 h 176"/>
              <a:gd name="T6" fmla="*/ 175 w 175"/>
              <a:gd name="T7" fmla="*/ 0 h 176"/>
              <a:gd name="T8" fmla="*/ 0 w 175"/>
              <a:gd name="T9" fmla="*/ 0 h 176"/>
              <a:gd name="T10" fmla="*/ 17 w 175"/>
              <a:gd name="T11" fmla="*/ 88 h 176"/>
              <a:gd name="T12" fmla="*/ 88 w 175"/>
              <a:gd name="T13" fmla="*/ 88 h 176"/>
              <a:gd name="T14" fmla="*/ 88 w 175"/>
              <a:gd name="T15" fmla="*/ 17 h 176"/>
              <a:gd name="T16" fmla="*/ 158 w 175"/>
              <a:gd name="T17" fmla="*/ 17 h 176"/>
              <a:gd name="T18" fmla="*/ 158 w 175"/>
              <a:gd name="T19" fmla="*/ 88 h 176"/>
              <a:gd name="T20" fmla="*/ 88 w 175"/>
              <a:gd name="T21" fmla="*/ 88 h 176"/>
              <a:gd name="T22" fmla="*/ 88 w 175"/>
              <a:gd name="T23" fmla="*/ 159 h 176"/>
              <a:gd name="T24" fmla="*/ 17 w 175"/>
              <a:gd name="T25" fmla="*/ 159 h 176"/>
              <a:gd name="T26" fmla="*/ 17 w 175"/>
              <a:gd name="T2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176">
                <a:moveTo>
                  <a:pt x="0" y="0"/>
                </a:moveTo>
                <a:lnTo>
                  <a:pt x="0" y="176"/>
                </a:lnTo>
                <a:lnTo>
                  <a:pt x="175" y="176"/>
                </a:lnTo>
                <a:lnTo>
                  <a:pt x="175" y="0"/>
                </a:lnTo>
                <a:lnTo>
                  <a:pt x="0" y="0"/>
                </a:lnTo>
                <a:close/>
                <a:moveTo>
                  <a:pt x="17" y="88"/>
                </a:moveTo>
                <a:lnTo>
                  <a:pt x="88" y="88"/>
                </a:lnTo>
                <a:lnTo>
                  <a:pt x="88" y="17"/>
                </a:lnTo>
                <a:lnTo>
                  <a:pt x="158" y="17"/>
                </a:lnTo>
                <a:lnTo>
                  <a:pt x="158" y="88"/>
                </a:lnTo>
                <a:lnTo>
                  <a:pt x="88" y="88"/>
                </a:lnTo>
                <a:lnTo>
                  <a:pt x="88" y="159"/>
                </a:lnTo>
                <a:lnTo>
                  <a:pt x="17" y="159"/>
                </a:lnTo>
                <a:lnTo>
                  <a:pt x="17" y="88"/>
                </a:lnTo>
                <a:close/>
              </a:path>
            </a:pathLst>
          </a:custGeom>
          <a:solidFill>
            <a:srgbClr val="324652"/>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 name="Freeform 289">
            <a:extLst>
              <a:ext uri="{FF2B5EF4-FFF2-40B4-BE49-F238E27FC236}">
                <a16:creationId xmlns:a16="http://schemas.microsoft.com/office/drawing/2014/main" id="{DB0D14AA-1F35-4F21-9B2A-5507F600CE22}"/>
              </a:ext>
            </a:extLst>
          </p:cNvPr>
          <p:cNvSpPr>
            <a:spLocks noEditPoints="1"/>
          </p:cNvSpPr>
          <p:nvPr/>
        </p:nvSpPr>
        <p:spPr bwMode="auto">
          <a:xfrm>
            <a:off x="7846089" y="2802738"/>
            <a:ext cx="293939" cy="299036"/>
          </a:xfrm>
          <a:custGeom>
            <a:avLst/>
            <a:gdLst>
              <a:gd name="T0" fmla="*/ 211 w 284"/>
              <a:gd name="T1" fmla="*/ 18 h 288"/>
              <a:gd name="T2" fmla="*/ 141 w 284"/>
              <a:gd name="T3" fmla="*/ 0 h 288"/>
              <a:gd name="T4" fmla="*/ 0 w 284"/>
              <a:gd name="T5" fmla="*/ 0 h 288"/>
              <a:gd name="T6" fmla="*/ 0 w 284"/>
              <a:gd name="T7" fmla="*/ 67 h 288"/>
              <a:gd name="T8" fmla="*/ 140 w 284"/>
              <a:gd name="T9" fmla="*/ 67 h 288"/>
              <a:gd name="T10" fmla="*/ 180 w 284"/>
              <a:gd name="T11" fmla="*/ 78 h 288"/>
              <a:gd name="T12" fmla="*/ 217 w 284"/>
              <a:gd name="T13" fmla="*/ 145 h 288"/>
              <a:gd name="T14" fmla="*/ 182 w 284"/>
              <a:gd name="T15" fmla="*/ 210 h 288"/>
              <a:gd name="T16" fmla="*/ 140 w 284"/>
              <a:gd name="T17" fmla="*/ 221 h 288"/>
              <a:gd name="T18" fmla="*/ 0 w 284"/>
              <a:gd name="T19" fmla="*/ 221 h 288"/>
              <a:gd name="T20" fmla="*/ 0 w 284"/>
              <a:gd name="T21" fmla="*/ 288 h 288"/>
              <a:gd name="T22" fmla="*/ 140 w 284"/>
              <a:gd name="T23" fmla="*/ 288 h 288"/>
              <a:gd name="T24" fmla="*/ 210 w 284"/>
              <a:gd name="T25" fmla="*/ 271 h 288"/>
              <a:gd name="T26" fmla="*/ 284 w 284"/>
              <a:gd name="T27" fmla="*/ 145 h 288"/>
              <a:gd name="T28" fmla="*/ 211 w 284"/>
              <a:gd name="T29" fmla="*/ 18 h 288"/>
              <a:gd name="T30" fmla="*/ 52 w 284"/>
              <a:gd name="T31" fmla="*/ 50 h 288"/>
              <a:gd name="T32" fmla="*/ 19 w 284"/>
              <a:gd name="T33" fmla="*/ 50 h 288"/>
              <a:gd name="T34" fmla="*/ 19 w 284"/>
              <a:gd name="T35" fmla="*/ 17 h 288"/>
              <a:gd name="T36" fmla="*/ 52 w 284"/>
              <a:gd name="T37" fmla="*/ 17 h 288"/>
              <a:gd name="T38" fmla="*/ 52 w 284"/>
              <a:gd name="T39" fmla="*/ 50 h 288"/>
              <a:gd name="T40" fmla="*/ 52 w 284"/>
              <a:gd name="T41" fmla="*/ 272 h 288"/>
              <a:gd name="T42" fmla="*/ 19 w 284"/>
              <a:gd name="T43" fmla="*/ 272 h 288"/>
              <a:gd name="T44" fmla="*/ 19 w 284"/>
              <a:gd name="T45" fmla="*/ 238 h 288"/>
              <a:gd name="T46" fmla="*/ 52 w 284"/>
              <a:gd name="T47" fmla="*/ 238 h 288"/>
              <a:gd name="T48" fmla="*/ 52 w 284"/>
              <a:gd name="T49" fmla="*/ 2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288">
                <a:moveTo>
                  <a:pt x="211" y="18"/>
                </a:moveTo>
                <a:cubicBezTo>
                  <a:pt x="177" y="1"/>
                  <a:pt x="144" y="0"/>
                  <a:pt x="141" y="0"/>
                </a:cubicBezTo>
                <a:cubicBezTo>
                  <a:pt x="0" y="0"/>
                  <a:pt x="0" y="0"/>
                  <a:pt x="0" y="0"/>
                </a:cubicBezTo>
                <a:cubicBezTo>
                  <a:pt x="0" y="67"/>
                  <a:pt x="0" y="67"/>
                  <a:pt x="0" y="67"/>
                </a:cubicBezTo>
                <a:cubicBezTo>
                  <a:pt x="140" y="67"/>
                  <a:pt x="140" y="67"/>
                  <a:pt x="140" y="67"/>
                </a:cubicBezTo>
                <a:cubicBezTo>
                  <a:pt x="141" y="67"/>
                  <a:pt x="161" y="68"/>
                  <a:pt x="180" y="78"/>
                </a:cubicBezTo>
                <a:cubicBezTo>
                  <a:pt x="205" y="91"/>
                  <a:pt x="217" y="112"/>
                  <a:pt x="217" y="145"/>
                </a:cubicBezTo>
                <a:cubicBezTo>
                  <a:pt x="217" y="177"/>
                  <a:pt x="206" y="198"/>
                  <a:pt x="182" y="210"/>
                </a:cubicBezTo>
                <a:cubicBezTo>
                  <a:pt x="162" y="221"/>
                  <a:pt x="140" y="221"/>
                  <a:pt x="140" y="221"/>
                </a:cubicBezTo>
                <a:cubicBezTo>
                  <a:pt x="0" y="221"/>
                  <a:pt x="0" y="221"/>
                  <a:pt x="0" y="221"/>
                </a:cubicBezTo>
                <a:cubicBezTo>
                  <a:pt x="0" y="288"/>
                  <a:pt x="0" y="288"/>
                  <a:pt x="0" y="288"/>
                </a:cubicBezTo>
                <a:cubicBezTo>
                  <a:pt x="140" y="288"/>
                  <a:pt x="140" y="288"/>
                  <a:pt x="140" y="288"/>
                </a:cubicBezTo>
                <a:cubicBezTo>
                  <a:pt x="144" y="288"/>
                  <a:pt x="177" y="288"/>
                  <a:pt x="210" y="271"/>
                </a:cubicBezTo>
                <a:cubicBezTo>
                  <a:pt x="258" y="247"/>
                  <a:pt x="284" y="203"/>
                  <a:pt x="284" y="145"/>
                </a:cubicBezTo>
                <a:cubicBezTo>
                  <a:pt x="284" y="87"/>
                  <a:pt x="258" y="42"/>
                  <a:pt x="211" y="18"/>
                </a:cubicBezTo>
                <a:close/>
                <a:moveTo>
                  <a:pt x="52" y="50"/>
                </a:moveTo>
                <a:cubicBezTo>
                  <a:pt x="19" y="50"/>
                  <a:pt x="19" y="50"/>
                  <a:pt x="19" y="50"/>
                </a:cubicBezTo>
                <a:cubicBezTo>
                  <a:pt x="19" y="17"/>
                  <a:pt x="19" y="17"/>
                  <a:pt x="19" y="17"/>
                </a:cubicBezTo>
                <a:cubicBezTo>
                  <a:pt x="52" y="17"/>
                  <a:pt x="52" y="17"/>
                  <a:pt x="52" y="17"/>
                </a:cubicBezTo>
                <a:lnTo>
                  <a:pt x="52" y="50"/>
                </a:lnTo>
                <a:close/>
                <a:moveTo>
                  <a:pt x="52" y="272"/>
                </a:moveTo>
                <a:cubicBezTo>
                  <a:pt x="19" y="272"/>
                  <a:pt x="19" y="272"/>
                  <a:pt x="19" y="272"/>
                </a:cubicBezTo>
                <a:cubicBezTo>
                  <a:pt x="19" y="238"/>
                  <a:pt x="19" y="238"/>
                  <a:pt x="19" y="238"/>
                </a:cubicBezTo>
                <a:cubicBezTo>
                  <a:pt x="52" y="238"/>
                  <a:pt x="52" y="238"/>
                  <a:pt x="52" y="238"/>
                </a:cubicBezTo>
                <a:lnTo>
                  <a:pt x="52" y="272"/>
                </a:lnTo>
                <a:close/>
              </a:path>
            </a:pathLst>
          </a:custGeom>
          <a:solidFill>
            <a:srgbClr val="324652"/>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 name="矩形 62">
            <a:extLst>
              <a:ext uri="{FF2B5EF4-FFF2-40B4-BE49-F238E27FC236}">
                <a16:creationId xmlns:a16="http://schemas.microsoft.com/office/drawing/2014/main" id="{AD329D40-F260-49D6-AC2B-4C1F131D019A}"/>
              </a:ext>
            </a:extLst>
          </p:cNvPr>
          <p:cNvSpPr/>
          <p:nvPr/>
        </p:nvSpPr>
        <p:spPr>
          <a:xfrm>
            <a:off x="2202082" y="5072487"/>
            <a:ext cx="7787837" cy="1264257"/>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pPr marL="285750" indent="-285750" algn="ctr">
              <a:lnSpc>
                <a:spcPct val="140000"/>
              </a:lnSpc>
              <a:buFont typeface="Arial" panose="020B0604020202020204" pitchFamily="34" charset="0"/>
              <a:buChar char="•"/>
            </a:pPr>
            <a:r>
              <a:rPr lang="en-US" sz="1400" dirty="0">
                <a:ln w="0"/>
                <a:solidFill>
                  <a:srgbClr val="324652"/>
                </a:solidFill>
                <a:cs typeface="+mn-ea"/>
              </a:rPr>
              <a:t>Create customer recommendations</a:t>
            </a:r>
          </a:p>
          <a:p>
            <a:pPr marL="285750" indent="-285750" algn="ctr">
              <a:lnSpc>
                <a:spcPct val="140000"/>
              </a:lnSpc>
              <a:buFont typeface="Arial" panose="020B0604020202020204" pitchFamily="34" charset="0"/>
              <a:buChar char="•"/>
            </a:pPr>
            <a:r>
              <a:rPr lang="en-US" altLang="zh-CN" sz="1400" dirty="0">
                <a:ln w="0"/>
                <a:solidFill>
                  <a:srgbClr val="324652"/>
                </a:solidFill>
                <a:cs typeface="+mn-ea"/>
                <a:sym typeface="+mn-lt"/>
              </a:rPr>
              <a:t>Improved customer service</a:t>
            </a:r>
          </a:p>
          <a:p>
            <a:pPr marL="285750" indent="-285750" algn="ctr">
              <a:lnSpc>
                <a:spcPct val="140000"/>
              </a:lnSpc>
              <a:buFont typeface="Arial" panose="020B0604020202020204" pitchFamily="34" charset="0"/>
              <a:buChar char="•"/>
            </a:pPr>
            <a:r>
              <a:rPr lang="en-US" altLang="zh-CN" sz="1400" dirty="0">
                <a:ln w="0"/>
                <a:solidFill>
                  <a:srgbClr val="324652"/>
                </a:solidFill>
                <a:cs typeface="+mn-ea"/>
                <a:sym typeface="+mn-lt"/>
              </a:rPr>
              <a:t>Making strategic decisions based on market analysis  </a:t>
            </a:r>
          </a:p>
          <a:p>
            <a:pPr algn="ctr">
              <a:lnSpc>
                <a:spcPct val="140000"/>
              </a:lnSpc>
            </a:pPr>
            <a:r>
              <a:rPr lang="en-US" altLang="zh-CN" sz="1400" dirty="0">
                <a:ln w="0"/>
                <a:solidFill>
                  <a:srgbClr val="324652"/>
                </a:solidFill>
                <a:cs typeface="+mn-ea"/>
                <a:sym typeface="+mn-lt"/>
              </a:rPr>
              <a:t> </a:t>
            </a:r>
          </a:p>
        </p:txBody>
      </p:sp>
      <p:grpSp>
        <p:nvGrpSpPr>
          <p:cNvPr id="71" name="组合 70">
            <a:extLst>
              <a:ext uri="{FF2B5EF4-FFF2-40B4-BE49-F238E27FC236}">
                <a16:creationId xmlns:a16="http://schemas.microsoft.com/office/drawing/2014/main" id="{B5AF8B58-CCAC-47A0-81F3-B543F1F309F5}"/>
              </a:ext>
            </a:extLst>
          </p:cNvPr>
          <p:cNvGrpSpPr/>
          <p:nvPr/>
        </p:nvGrpSpPr>
        <p:grpSpPr>
          <a:xfrm>
            <a:off x="5597059" y="4709774"/>
            <a:ext cx="997882" cy="313736"/>
            <a:chOff x="3754564" y="4688014"/>
            <a:chExt cx="997882" cy="313736"/>
          </a:xfrm>
        </p:grpSpPr>
        <p:sp>
          <p:nvSpPr>
            <p:cNvPr id="72" name="矩形 71">
              <a:extLst>
                <a:ext uri="{FF2B5EF4-FFF2-40B4-BE49-F238E27FC236}">
                  <a16:creationId xmlns:a16="http://schemas.microsoft.com/office/drawing/2014/main" id="{6881A929-3F7D-44F5-9789-DAD81E35169C}"/>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3" name="矩形 72">
              <a:extLst>
                <a:ext uri="{FF2B5EF4-FFF2-40B4-BE49-F238E27FC236}">
                  <a16:creationId xmlns:a16="http://schemas.microsoft.com/office/drawing/2014/main" id="{27B784B7-45FD-4249-BF2E-D92A746196FA}"/>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4" name="矩形 73">
              <a:extLst>
                <a:ext uri="{FF2B5EF4-FFF2-40B4-BE49-F238E27FC236}">
                  <a16:creationId xmlns:a16="http://schemas.microsoft.com/office/drawing/2014/main" id="{5A954C04-D014-4189-8831-7EE7D8547AB6}"/>
                </a:ext>
              </a:extLst>
            </p:cNvPr>
            <p:cNvSpPr/>
            <p:nvPr/>
          </p:nvSpPr>
          <p:spPr>
            <a:xfrm>
              <a:off x="3997514" y="4688014"/>
              <a:ext cx="150402" cy="15040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5" name="矩形 74">
              <a:extLst>
                <a:ext uri="{FF2B5EF4-FFF2-40B4-BE49-F238E27FC236}">
                  <a16:creationId xmlns:a16="http://schemas.microsoft.com/office/drawing/2014/main" id="{C0A09271-98F6-433D-9B86-579B65C74805}"/>
                </a:ext>
              </a:extLst>
            </p:cNvPr>
            <p:cNvSpPr/>
            <p:nvPr/>
          </p:nvSpPr>
          <p:spPr>
            <a:xfrm>
              <a:off x="3754564" y="4834868"/>
              <a:ext cx="115547" cy="11554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pic>
        <p:nvPicPr>
          <p:cNvPr id="2" name="Picture 1">
            <a:extLst>
              <a:ext uri="{FF2B5EF4-FFF2-40B4-BE49-F238E27FC236}">
                <a16:creationId xmlns:a16="http://schemas.microsoft.com/office/drawing/2014/main" id="{57D2B3D1-24C9-4948-80FE-AB957037B491}"/>
              </a:ext>
            </a:extLst>
          </p:cNvPr>
          <p:cNvPicPr>
            <a:picLocks noChangeAspect="1"/>
          </p:cNvPicPr>
          <p:nvPr/>
        </p:nvPicPr>
        <p:blipFill>
          <a:blip r:embed="rId12">
            <a:duotone>
              <a:schemeClr val="accent3">
                <a:shade val="45000"/>
                <a:satMod val="135000"/>
              </a:schemeClr>
              <a:prstClr val="white"/>
            </a:duotone>
            <a:extLst>
              <a:ext uri="{BEBA8EAE-BF5A-486C-A8C5-ECC9F3942E4B}">
                <a14:imgProps xmlns:a14="http://schemas.microsoft.com/office/drawing/2010/main">
                  <a14:imgLayer r:embed="rId13">
                    <a14:imgEffect>
                      <a14:backgroundRemoval t="10000" b="90000" l="10000" r="90000">
                        <a14:foregroundMark x1="33125" y1="32875" x2="33125" y2="32875"/>
                        <a14:foregroundMark x1="36875" y1="37750" x2="36875" y2="37750"/>
                        <a14:foregroundMark x1="40750" y1="38125" x2="40750" y2="38125"/>
                        <a14:foregroundMark x1="46000" y1="37750" x2="46000" y2="37750"/>
                        <a14:foregroundMark x1="49750" y1="37875" x2="49750" y2="37875"/>
                        <a14:foregroundMark x1="53500" y1="37875" x2="53500" y2="37875"/>
                        <a14:foregroundMark x1="56375" y1="37875" x2="56375" y2="37875"/>
                        <a14:foregroundMark x1="59000" y1="38250" x2="59000" y2="38250"/>
                        <a14:foregroundMark x1="63625" y1="37875" x2="63625" y2="37875"/>
                      </a14:backgroundRemoval>
                    </a14:imgEffect>
                    <a14:imgEffect>
                      <a14:artisticTexturizer/>
                    </a14:imgEffect>
                  </a14:imgLayer>
                </a14:imgProps>
              </a:ext>
            </a:extLst>
          </a:blip>
          <a:stretch>
            <a:fillRect/>
          </a:stretch>
        </p:blipFill>
        <p:spPr>
          <a:xfrm>
            <a:off x="1349815" y="4551748"/>
            <a:ext cx="1882304" cy="1882304"/>
          </a:xfrm>
          <a:prstGeom prst="rect">
            <a:avLst/>
          </a:prstGeom>
        </p:spPr>
      </p:pic>
      <p:pic>
        <p:nvPicPr>
          <p:cNvPr id="4" name="Recorded Sound">
            <a:hlinkClick r:id="" action="ppaction://media"/>
            <a:extLst>
              <a:ext uri="{FF2B5EF4-FFF2-40B4-BE49-F238E27FC236}">
                <a16:creationId xmlns:a16="http://schemas.microsoft.com/office/drawing/2014/main" id="{0ABCAF0F-8F26-43C1-8586-9506F737443B}"/>
              </a:ext>
            </a:extLst>
          </p:cNvPr>
          <p:cNvPicPr>
            <a:picLocks noChangeAspect="1"/>
          </p:cNvPicPr>
          <p:nvPr>
            <a:audioFile r:link="rId2"/>
            <p:extLst>
              <p:ext uri="{DAA4B4D4-6D71-4841-9C94-3DE7FCFB9230}">
                <p14:media xmlns:p14="http://schemas.microsoft.com/office/powerpoint/2010/main" r:embed="rId1"/>
              </p:ext>
            </p:extLst>
          </p:nvPr>
        </p:nvPicPr>
        <p:blipFill>
          <a:blip r:embed="rId14">
            <a:duotone>
              <a:prstClr val="black"/>
              <a:schemeClr val="accent4">
                <a:tint val="45000"/>
                <a:satMod val="400000"/>
              </a:schemeClr>
            </a:duotone>
          </a:blip>
          <a:stretch>
            <a:fillRect/>
          </a:stretch>
        </p:blipFill>
        <p:spPr>
          <a:xfrm>
            <a:off x="174031" y="6031944"/>
            <a:ext cx="304800" cy="304800"/>
          </a:xfrm>
          <a:prstGeom prst="rect">
            <a:avLst/>
          </a:prstGeom>
        </p:spPr>
      </p:pic>
    </p:spTree>
    <p:extLst>
      <p:ext uri="{BB962C8B-B14F-4D97-AF65-F5344CB8AC3E}">
        <p14:creationId xmlns:p14="http://schemas.microsoft.com/office/powerpoint/2010/main" val="2548907089"/>
      </p:ext>
    </p:extLst>
  </p:cSld>
  <p:clrMapOvr>
    <a:masterClrMapping/>
  </p:clrMapOvr>
  <mc:AlternateContent xmlns:mc="http://schemas.openxmlformats.org/markup-compatibility/2006">
    <mc:Choice xmlns:p14="http://schemas.microsoft.com/office/powerpoint/2010/main" Requires="p14">
      <p:transition spd="slow" p14:dur="2000" advTm="51946"/>
    </mc:Choice>
    <mc:Fallback>
      <p:transition spd="slow" advTm="51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9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1">
            <a:lum/>
          </a:blip>
          <a:srcRect/>
          <a:stretch>
            <a:fillRect t="-9000" b="-9000"/>
          </a:stretch>
        </a:blipFill>
        <a:effectLst/>
      </p:bgPr>
    </p:bg>
    <p:spTree>
      <p:nvGrpSpPr>
        <p:cNvPr id="1" name=""/>
        <p:cNvGrpSpPr/>
        <p:nvPr/>
      </p:nvGrpSpPr>
      <p:grpSpPr>
        <a:xfrm>
          <a:off x="0" y="0"/>
          <a:ext cx="0" cy="0"/>
          <a:chOff x="0" y="0"/>
          <a:chExt cx="0" cy="0"/>
        </a:xfrm>
      </p:grpSpPr>
      <p:sp>
        <p:nvSpPr>
          <p:cNvPr id="68" name="矩形 67">
            <a:extLst>
              <a:ext uri="{FF2B5EF4-FFF2-40B4-BE49-F238E27FC236}">
                <a16:creationId xmlns:a16="http://schemas.microsoft.com/office/drawing/2014/main" id="{68BCDC87-D480-4A23-B0D6-CE608CA2E012}"/>
              </a:ext>
            </a:extLst>
          </p:cNvPr>
          <p:cNvSpPr/>
          <p:nvPr/>
        </p:nvSpPr>
        <p:spPr>
          <a:xfrm>
            <a:off x="0" y="0"/>
            <a:ext cx="12192000" cy="2595327"/>
          </a:xfrm>
          <a:prstGeom prst="rect">
            <a:avLst/>
          </a:prstGeom>
          <a:solidFill>
            <a:schemeClr val="bg1">
              <a:lumMod val="95000"/>
              <a:alpha val="95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D7F8CC4F-FD4F-42AB-8AF6-FDEE97CA7F10}"/>
              </a:ext>
            </a:extLst>
          </p:cNvPr>
          <p:cNvSpPr/>
          <p:nvPr/>
        </p:nvSpPr>
        <p:spPr>
          <a:xfrm>
            <a:off x="0" y="2622536"/>
            <a:ext cx="12192000" cy="4235464"/>
          </a:xfrm>
          <a:prstGeom prst="rect">
            <a:avLst/>
          </a:prstGeom>
          <a:solidFill>
            <a:srgbClr val="293E4B">
              <a:alpha val="95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0F4110F3-A1C8-405E-9A39-844CDBF5B82C}"/>
              </a:ext>
            </a:extLst>
          </p:cNvPr>
          <p:cNvSpPr/>
          <p:nvPr/>
        </p:nvSpPr>
        <p:spPr>
          <a:xfrm>
            <a:off x="5698260" y="4783940"/>
            <a:ext cx="795480" cy="795480"/>
          </a:xfrm>
          <a:prstGeom prst="ellipse">
            <a:avLst/>
          </a:prstGeom>
          <a:noFill/>
          <a:ln w="28575" cap="flat" cmpd="sng" algn="ctr">
            <a:solidFill>
              <a:srgbClr val="FDB01E"/>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cxnSp>
        <p:nvCxnSpPr>
          <p:cNvPr id="71" name="直接连接符 70">
            <a:extLst>
              <a:ext uri="{FF2B5EF4-FFF2-40B4-BE49-F238E27FC236}">
                <a16:creationId xmlns:a16="http://schemas.microsoft.com/office/drawing/2014/main" id="{D69D44BE-F13C-471B-9075-957F8BBAB97E}"/>
              </a:ext>
            </a:extLst>
          </p:cNvPr>
          <p:cNvCxnSpPr>
            <a:cxnSpLocks/>
          </p:cNvCxnSpPr>
          <p:nvPr/>
        </p:nvCxnSpPr>
        <p:spPr>
          <a:xfrm>
            <a:off x="6096000" y="5749140"/>
            <a:ext cx="0" cy="1116000"/>
          </a:xfrm>
          <a:prstGeom prst="line">
            <a:avLst/>
          </a:prstGeom>
          <a:ln w="28575">
            <a:solidFill>
              <a:srgbClr val="FDB01E"/>
            </a:solidFill>
            <a:headEnd type="oval"/>
          </a:ln>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57CC67B1-1B00-4F2C-BA23-C1F93A98EF65}"/>
              </a:ext>
            </a:extLst>
          </p:cNvPr>
          <p:cNvGrpSpPr/>
          <p:nvPr/>
        </p:nvGrpSpPr>
        <p:grpSpPr>
          <a:xfrm>
            <a:off x="4829121" y="5224153"/>
            <a:ext cx="402626" cy="246889"/>
            <a:chOff x="4242099" y="4688807"/>
            <a:chExt cx="510347" cy="312943"/>
          </a:xfrm>
        </p:grpSpPr>
        <p:sp>
          <p:nvSpPr>
            <p:cNvPr id="75" name="矩形 74">
              <a:extLst>
                <a:ext uri="{FF2B5EF4-FFF2-40B4-BE49-F238E27FC236}">
                  <a16:creationId xmlns:a16="http://schemas.microsoft.com/office/drawing/2014/main" id="{7ED9AEFE-E5D9-4E6A-B0D7-C60D88003DBB}"/>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6" name="矩形 75">
              <a:extLst>
                <a:ext uri="{FF2B5EF4-FFF2-40B4-BE49-F238E27FC236}">
                  <a16:creationId xmlns:a16="http://schemas.microsoft.com/office/drawing/2014/main" id="{6F976FAF-8010-48CB-BE77-68CF1BA52419}"/>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50" name="组合 49">
            <a:extLst>
              <a:ext uri="{FF2B5EF4-FFF2-40B4-BE49-F238E27FC236}">
                <a16:creationId xmlns:a16="http://schemas.microsoft.com/office/drawing/2014/main" id="{9F574205-3B4E-4ACD-AA02-3F55946DE043}"/>
              </a:ext>
            </a:extLst>
          </p:cNvPr>
          <p:cNvGrpSpPr/>
          <p:nvPr/>
        </p:nvGrpSpPr>
        <p:grpSpPr>
          <a:xfrm>
            <a:off x="5664200" y="244239"/>
            <a:ext cx="863600" cy="101600"/>
            <a:chOff x="4095345" y="2692400"/>
            <a:chExt cx="863600" cy="101600"/>
          </a:xfrm>
        </p:grpSpPr>
        <p:sp>
          <p:nvSpPr>
            <p:cNvPr id="51" name="PA-椭圆 415">
              <a:extLst>
                <a:ext uri="{FF2B5EF4-FFF2-40B4-BE49-F238E27FC236}">
                  <a16:creationId xmlns:a16="http://schemas.microsoft.com/office/drawing/2014/main" id="{7B6AADAA-49FE-4E90-8991-828117ADBD95}"/>
                </a:ext>
              </a:extLst>
            </p:cNvPr>
            <p:cNvSpPr/>
            <p:nvPr>
              <p:custDataLst>
                <p:tags r:id="rId3"/>
              </p:custDataLst>
            </p:nvPr>
          </p:nvSpPr>
          <p:spPr>
            <a:xfrm>
              <a:off x="40953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2" name="PA-椭圆 416">
              <a:extLst>
                <a:ext uri="{FF2B5EF4-FFF2-40B4-BE49-F238E27FC236}">
                  <a16:creationId xmlns:a16="http://schemas.microsoft.com/office/drawing/2014/main" id="{57EB4680-B1DE-480B-8F02-3DDF4AB6349E}"/>
                </a:ext>
              </a:extLst>
            </p:cNvPr>
            <p:cNvSpPr/>
            <p:nvPr>
              <p:custDataLst>
                <p:tags r:id="rId4"/>
              </p:custDataLst>
            </p:nvPr>
          </p:nvSpPr>
          <p:spPr>
            <a:xfrm>
              <a:off x="42477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3" name="PA-椭圆 417">
              <a:extLst>
                <a:ext uri="{FF2B5EF4-FFF2-40B4-BE49-F238E27FC236}">
                  <a16:creationId xmlns:a16="http://schemas.microsoft.com/office/drawing/2014/main" id="{A1C05EAB-D90F-4744-8B3E-30FEFF34F68D}"/>
                </a:ext>
              </a:extLst>
            </p:cNvPr>
            <p:cNvSpPr/>
            <p:nvPr>
              <p:custDataLst>
                <p:tags r:id="rId5"/>
              </p:custDataLst>
            </p:nvPr>
          </p:nvSpPr>
          <p:spPr>
            <a:xfrm>
              <a:off x="44001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4" name="PA-椭圆 418">
              <a:extLst>
                <a:ext uri="{FF2B5EF4-FFF2-40B4-BE49-F238E27FC236}">
                  <a16:creationId xmlns:a16="http://schemas.microsoft.com/office/drawing/2014/main" id="{E06A9C62-FDFC-427D-B0E0-56F1F1822740}"/>
                </a:ext>
              </a:extLst>
            </p:cNvPr>
            <p:cNvSpPr/>
            <p:nvPr>
              <p:custDataLst>
                <p:tags r:id="rId6"/>
              </p:custDataLst>
            </p:nvPr>
          </p:nvSpPr>
          <p:spPr>
            <a:xfrm>
              <a:off x="45525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5" name="PA-椭圆 419">
              <a:extLst>
                <a:ext uri="{FF2B5EF4-FFF2-40B4-BE49-F238E27FC236}">
                  <a16:creationId xmlns:a16="http://schemas.microsoft.com/office/drawing/2014/main" id="{2C04BCE9-B133-4527-81E3-A142AAF11D64}"/>
                </a:ext>
              </a:extLst>
            </p:cNvPr>
            <p:cNvSpPr/>
            <p:nvPr>
              <p:custDataLst>
                <p:tags r:id="rId7"/>
              </p:custDataLst>
            </p:nvPr>
          </p:nvSpPr>
          <p:spPr>
            <a:xfrm>
              <a:off x="47049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6" name="PA-椭圆 420">
              <a:extLst>
                <a:ext uri="{FF2B5EF4-FFF2-40B4-BE49-F238E27FC236}">
                  <a16:creationId xmlns:a16="http://schemas.microsoft.com/office/drawing/2014/main" id="{C6781755-19A8-4CF4-909A-9D998AED388C}"/>
                </a:ext>
              </a:extLst>
            </p:cNvPr>
            <p:cNvSpPr/>
            <p:nvPr>
              <p:custDataLst>
                <p:tags r:id="rId8"/>
              </p:custDataLst>
            </p:nvPr>
          </p:nvSpPr>
          <p:spPr>
            <a:xfrm>
              <a:off x="4857345" y="2692400"/>
              <a:ext cx="101600" cy="101600"/>
            </a:xfrm>
            <a:prstGeom prst="ellipse">
              <a:avLst/>
            </a:prstGeom>
            <a:solidFill>
              <a:srgbClr val="FCB01E"/>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59" name="矩形 62">
            <a:extLst>
              <a:ext uri="{FF2B5EF4-FFF2-40B4-BE49-F238E27FC236}">
                <a16:creationId xmlns:a16="http://schemas.microsoft.com/office/drawing/2014/main" id="{576D31EC-C93D-4E76-A193-1D07E2F75AD9}"/>
              </a:ext>
            </a:extLst>
          </p:cNvPr>
          <p:cNvSpPr/>
          <p:nvPr/>
        </p:nvSpPr>
        <p:spPr>
          <a:xfrm>
            <a:off x="7658330" y="1191347"/>
            <a:ext cx="4422834" cy="1103635"/>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pPr marL="285750" indent="-285750">
              <a:lnSpc>
                <a:spcPct val="140000"/>
              </a:lnSpc>
              <a:buFont typeface="Arial" panose="020B0604020202020204" pitchFamily="34" charset="0"/>
              <a:buChar char="•"/>
            </a:pPr>
            <a:r>
              <a:rPr lang="en-US" altLang="zh-CN" sz="1300" dirty="0">
                <a:ln w="0"/>
                <a:solidFill>
                  <a:srgbClr val="2B404C"/>
                </a:solidFill>
                <a:cs typeface="+mn-ea"/>
                <a:sym typeface="+mn-lt"/>
              </a:rPr>
              <a:t>retailers that embrace big data analytics yield a </a:t>
            </a:r>
            <a:r>
              <a:rPr lang="en-US" altLang="zh-CN" b="1" dirty="0">
                <a:ln w="0"/>
                <a:solidFill>
                  <a:srgbClr val="2B404C"/>
                </a:solidFill>
                <a:effectLst>
                  <a:outerShdw blurRad="38100" dist="38100" dir="2700000" algn="tl">
                    <a:srgbClr val="000000">
                      <a:alpha val="43137"/>
                    </a:srgbClr>
                  </a:outerShdw>
                </a:effectLst>
                <a:cs typeface="+mn-ea"/>
                <a:sym typeface="+mn-lt"/>
              </a:rPr>
              <a:t>60%</a:t>
            </a:r>
            <a:r>
              <a:rPr lang="en-US" altLang="zh-CN" sz="1300" dirty="0">
                <a:ln w="0"/>
                <a:solidFill>
                  <a:srgbClr val="2B404C"/>
                </a:solidFill>
                <a:cs typeface="+mn-ea"/>
                <a:sym typeface="+mn-lt"/>
              </a:rPr>
              <a:t> 	boost in margins</a:t>
            </a:r>
          </a:p>
          <a:p>
            <a:pPr marL="285750" indent="-285750">
              <a:lnSpc>
                <a:spcPct val="140000"/>
              </a:lnSpc>
              <a:buFont typeface="Arial" panose="020B0604020202020204" pitchFamily="34" charset="0"/>
              <a:buChar char="•"/>
            </a:pPr>
            <a:r>
              <a:rPr lang="en-US" altLang="zh-CN" b="1" dirty="0">
                <a:ln w="0"/>
                <a:solidFill>
                  <a:srgbClr val="2B404C"/>
                </a:solidFill>
                <a:cs typeface="+mn-ea"/>
                <a:sym typeface="+mn-lt"/>
              </a:rPr>
              <a:t>1% </a:t>
            </a:r>
            <a:r>
              <a:rPr lang="en-US" altLang="zh-CN" sz="1300" dirty="0">
                <a:ln w="0"/>
                <a:solidFill>
                  <a:srgbClr val="2B404C"/>
                </a:solidFill>
                <a:cs typeface="+mn-ea"/>
                <a:sym typeface="+mn-lt"/>
              </a:rPr>
              <a:t>improvement in </a:t>
            </a:r>
            <a:r>
              <a:rPr lang="en-US" altLang="zh-CN" sz="1300" dirty="0" err="1">
                <a:ln w="0"/>
                <a:solidFill>
                  <a:srgbClr val="2B404C"/>
                </a:solidFill>
                <a:cs typeface="+mn-ea"/>
                <a:sym typeface="+mn-lt"/>
              </a:rPr>
              <a:t>labour</a:t>
            </a:r>
            <a:r>
              <a:rPr lang="en-US" altLang="zh-CN" sz="1300" dirty="0">
                <a:ln w="0"/>
                <a:solidFill>
                  <a:srgbClr val="2B404C"/>
                </a:solidFill>
                <a:cs typeface="+mn-ea"/>
                <a:sym typeface="+mn-lt"/>
              </a:rPr>
              <a:t> productivity.</a:t>
            </a:r>
          </a:p>
        </p:txBody>
      </p:sp>
      <p:sp>
        <p:nvSpPr>
          <p:cNvPr id="92" name="任意多边形: 形状 91">
            <a:extLst>
              <a:ext uri="{FF2B5EF4-FFF2-40B4-BE49-F238E27FC236}">
                <a16:creationId xmlns:a16="http://schemas.microsoft.com/office/drawing/2014/main" id="{BB2169DB-5C13-4A76-828F-AF89E907DED5}"/>
              </a:ext>
            </a:extLst>
          </p:cNvPr>
          <p:cNvSpPr/>
          <p:nvPr/>
        </p:nvSpPr>
        <p:spPr>
          <a:xfrm rot="10800000">
            <a:off x="5165331" y="3144210"/>
            <a:ext cx="1810538" cy="1235779"/>
          </a:xfrm>
          <a:custGeom>
            <a:avLst/>
            <a:gdLst>
              <a:gd name="connsiteX0" fmla="*/ 7985289 w 8436074"/>
              <a:gd name="connsiteY0" fmla="*/ 5638090 h 5758025"/>
              <a:gd name="connsiteX1" fmla="*/ 8114650 w 8436074"/>
              <a:gd name="connsiteY1" fmla="*/ 5723837 h 5758025"/>
              <a:gd name="connsiteX2" fmla="*/ 8121552 w 8436074"/>
              <a:gd name="connsiteY2" fmla="*/ 5758025 h 5758025"/>
              <a:gd name="connsiteX3" fmla="*/ 7849025 w 8436074"/>
              <a:gd name="connsiteY3" fmla="*/ 5758025 h 5758025"/>
              <a:gd name="connsiteX4" fmla="*/ 7855928 w 8436074"/>
              <a:gd name="connsiteY4" fmla="*/ 5723837 h 5758025"/>
              <a:gd name="connsiteX5" fmla="*/ 7985289 w 8436074"/>
              <a:gd name="connsiteY5" fmla="*/ 5638090 h 5758025"/>
              <a:gd name="connsiteX6" fmla="*/ 450784 w 8436074"/>
              <a:gd name="connsiteY6" fmla="*/ 5638090 h 5758025"/>
              <a:gd name="connsiteX7" fmla="*/ 580145 w 8436074"/>
              <a:gd name="connsiteY7" fmla="*/ 5723837 h 5758025"/>
              <a:gd name="connsiteX8" fmla="*/ 587048 w 8436074"/>
              <a:gd name="connsiteY8" fmla="*/ 5758025 h 5758025"/>
              <a:gd name="connsiteX9" fmla="*/ 314521 w 8436074"/>
              <a:gd name="connsiteY9" fmla="*/ 5758025 h 5758025"/>
              <a:gd name="connsiteX10" fmla="*/ 321423 w 8436074"/>
              <a:gd name="connsiteY10" fmla="*/ 5723837 h 5758025"/>
              <a:gd name="connsiteX11" fmla="*/ 450784 w 8436074"/>
              <a:gd name="connsiteY11" fmla="*/ 5638090 h 5758025"/>
              <a:gd name="connsiteX12" fmla="*/ 8295680 w 8436074"/>
              <a:gd name="connsiteY12" fmla="*/ 4077643 h 5758025"/>
              <a:gd name="connsiteX13" fmla="*/ 8436074 w 8436074"/>
              <a:gd name="connsiteY13" fmla="*/ 4218037 h 5758025"/>
              <a:gd name="connsiteX14" fmla="*/ 8295680 w 8436074"/>
              <a:gd name="connsiteY14" fmla="*/ 4358431 h 5758025"/>
              <a:gd name="connsiteX15" fmla="*/ 8155286 w 8436074"/>
              <a:gd name="connsiteY15" fmla="*/ 4218037 h 5758025"/>
              <a:gd name="connsiteX16" fmla="*/ 8295680 w 8436074"/>
              <a:gd name="connsiteY16" fmla="*/ 4077643 h 5758025"/>
              <a:gd name="connsiteX17" fmla="*/ 140394 w 8436074"/>
              <a:gd name="connsiteY17" fmla="*/ 4077643 h 5758025"/>
              <a:gd name="connsiteX18" fmla="*/ 280789 w 8436074"/>
              <a:gd name="connsiteY18" fmla="*/ 4218037 h 5758025"/>
              <a:gd name="connsiteX19" fmla="*/ 140394 w 8436074"/>
              <a:gd name="connsiteY19" fmla="*/ 4358431 h 5758025"/>
              <a:gd name="connsiteX20" fmla="*/ 0 w 8436074"/>
              <a:gd name="connsiteY20" fmla="*/ 4218037 h 5758025"/>
              <a:gd name="connsiteX21" fmla="*/ 140394 w 8436074"/>
              <a:gd name="connsiteY21" fmla="*/ 4077643 h 5758025"/>
              <a:gd name="connsiteX22" fmla="*/ 7985289 w 8436074"/>
              <a:gd name="connsiteY22" fmla="*/ 2517195 h 5758025"/>
              <a:gd name="connsiteX23" fmla="*/ 8125683 w 8436074"/>
              <a:gd name="connsiteY23" fmla="*/ 2657589 h 5758025"/>
              <a:gd name="connsiteX24" fmla="*/ 7985289 w 8436074"/>
              <a:gd name="connsiteY24" fmla="*/ 2797983 h 5758025"/>
              <a:gd name="connsiteX25" fmla="*/ 7844895 w 8436074"/>
              <a:gd name="connsiteY25" fmla="*/ 2657589 h 5758025"/>
              <a:gd name="connsiteX26" fmla="*/ 7985289 w 8436074"/>
              <a:gd name="connsiteY26" fmla="*/ 2517195 h 5758025"/>
              <a:gd name="connsiteX27" fmla="*/ 450785 w 8436074"/>
              <a:gd name="connsiteY27" fmla="*/ 2517195 h 5758025"/>
              <a:gd name="connsiteX28" fmla="*/ 591180 w 8436074"/>
              <a:gd name="connsiteY28" fmla="*/ 2657589 h 5758025"/>
              <a:gd name="connsiteX29" fmla="*/ 450785 w 8436074"/>
              <a:gd name="connsiteY29" fmla="*/ 2797983 h 5758025"/>
              <a:gd name="connsiteX30" fmla="*/ 310392 w 8436074"/>
              <a:gd name="connsiteY30" fmla="*/ 2657589 h 5758025"/>
              <a:gd name="connsiteX31" fmla="*/ 450785 w 8436074"/>
              <a:gd name="connsiteY31" fmla="*/ 2517195 h 5758025"/>
              <a:gd name="connsiteX32" fmla="*/ 7101363 w 8436074"/>
              <a:gd name="connsiteY32" fmla="*/ 1194316 h 5758025"/>
              <a:gd name="connsiteX33" fmla="*/ 7241757 w 8436074"/>
              <a:gd name="connsiteY33" fmla="*/ 1334710 h 5758025"/>
              <a:gd name="connsiteX34" fmla="*/ 7101363 w 8436074"/>
              <a:gd name="connsiteY34" fmla="*/ 1475105 h 5758025"/>
              <a:gd name="connsiteX35" fmla="*/ 6960969 w 8436074"/>
              <a:gd name="connsiteY35" fmla="*/ 1334710 h 5758025"/>
              <a:gd name="connsiteX36" fmla="*/ 7101363 w 8436074"/>
              <a:gd name="connsiteY36" fmla="*/ 1194316 h 5758025"/>
              <a:gd name="connsiteX37" fmla="*/ 1334711 w 8436074"/>
              <a:gd name="connsiteY37" fmla="*/ 1194316 h 5758025"/>
              <a:gd name="connsiteX38" fmla="*/ 1475106 w 8436074"/>
              <a:gd name="connsiteY38" fmla="*/ 1334710 h 5758025"/>
              <a:gd name="connsiteX39" fmla="*/ 1334711 w 8436074"/>
              <a:gd name="connsiteY39" fmla="*/ 1475105 h 5758025"/>
              <a:gd name="connsiteX40" fmla="*/ 1194318 w 8436074"/>
              <a:gd name="connsiteY40" fmla="*/ 1334710 h 5758025"/>
              <a:gd name="connsiteX41" fmla="*/ 1334711 w 8436074"/>
              <a:gd name="connsiteY41" fmla="*/ 1194316 h 5758025"/>
              <a:gd name="connsiteX42" fmla="*/ 5778484 w 8436074"/>
              <a:gd name="connsiteY42" fmla="*/ 310391 h 5758025"/>
              <a:gd name="connsiteX43" fmla="*/ 5918878 w 8436074"/>
              <a:gd name="connsiteY43" fmla="*/ 450785 h 5758025"/>
              <a:gd name="connsiteX44" fmla="*/ 5778484 w 8436074"/>
              <a:gd name="connsiteY44" fmla="*/ 591179 h 5758025"/>
              <a:gd name="connsiteX45" fmla="*/ 5638090 w 8436074"/>
              <a:gd name="connsiteY45" fmla="*/ 450785 h 5758025"/>
              <a:gd name="connsiteX46" fmla="*/ 5778484 w 8436074"/>
              <a:gd name="connsiteY46" fmla="*/ 310391 h 5758025"/>
              <a:gd name="connsiteX47" fmla="*/ 2657588 w 8436074"/>
              <a:gd name="connsiteY47" fmla="*/ 310391 h 5758025"/>
              <a:gd name="connsiteX48" fmla="*/ 2797982 w 8436074"/>
              <a:gd name="connsiteY48" fmla="*/ 450785 h 5758025"/>
              <a:gd name="connsiteX49" fmla="*/ 2657588 w 8436074"/>
              <a:gd name="connsiteY49" fmla="*/ 591179 h 5758025"/>
              <a:gd name="connsiteX50" fmla="*/ 2517194 w 8436074"/>
              <a:gd name="connsiteY50" fmla="*/ 450785 h 5758025"/>
              <a:gd name="connsiteX51" fmla="*/ 2657588 w 8436074"/>
              <a:gd name="connsiteY51" fmla="*/ 310391 h 5758025"/>
              <a:gd name="connsiteX52" fmla="*/ 4218037 w 8436074"/>
              <a:gd name="connsiteY52" fmla="*/ 0 h 5758025"/>
              <a:gd name="connsiteX53" fmla="*/ 4358431 w 8436074"/>
              <a:gd name="connsiteY53" fmla="*/ 140394 h 5758025"/>
              <a:gd name="connsiteX54" fmla="*/ 4218037 w 8436074"/>
              <a:gd name="connsiteY54" fmla="*/ 280788 h 5758025"/>
              <a:gd name="connsiteX55" fmla="*/ 4077643 w 8436074"/>
              <a:gd name="connsiteY55" fmla="*/ 140394 h 5758025"/>
              <a:gd name="connsiteX56" fmla="*/ 4218037 w 8436074"/>
              <a:gd name="connsiteY56" fmla="*/ 0 h 575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436074" h="5758025">
                <a:moveTo>
                  <a:pt x="7985289" y="5638090"/>
                </a:moveTo>
                <a:cubicBezTo>
                  <a:pt x="8043442" y="5638090"/>
                  <a:pt x="8093337" y="5673447"/>
                  <a:pt x="8114650" y="5723837"/>
                </a:cubicBezTo>
                <a:lnTo>
                  <a:pt x="8121552" y="5758025"/>
                </a:lnTo>
                <a:lnTo>
                  <a:pt x="7849025" y="5758025"/>
                </a:lnTo>
                <a:lnTo>
                  <a:pt x="7855928" y="5723837"/>
                </a:lnTo>
                <a:cubicBezTo>
                  <a:pt x="7877241" y="5673447"/>
                  <a:pt x="7927136" y="5638090"/>
                  <a:pt x="7985289" y="5638090"/>
                </a:cubicBezTo>
                <a:close/>
                <a:moveTo>
                  <a:pt x="450784" y="5638090"/>
                </a:moveTo>
                <a:cubicBezTo>
                  <a:pt x="508937" y="5638090"/>
                  <a:pt x="558832" y="5673447"/>
                  <a:pt x="580145" y="5723837"/>
                </a:cubicBezTo>
                <a:lnTo>
                  <a:pt x="587048" y="5758025"/>
                </a:lnTo>
                <a:lnTo>
                  <a:pt x="314521" y="5758025"/>
                </a:lnTo>
                <a:lnTo>
                  <a:pt x="321423" y="5723837"/>
                </a:lnTo>
                <a:cubicBezTo>
                  <a:pt x="342736" y="5673447"/>
                  <a:pt x="392632" y="5638090"/>
                  <a:pt x="450784" y="5638090"/>
                </a:cubicBezTo>
                <a:close/>
                <a:moveTo>
                  <a:pt x="8295680" y="4077643"/>
                </a:moveTo>
                <a:cubicBezTo>
                  <a:pt x="8373217" y="4077643"/>
                  <a:pt x="8436074" y="4140500"/>
                  <a:pt x="8436074" y="4218037"/>
                </a:cubicBezTo>
                <a:cubicBezTo>
                  <a:pt x="8436074" y="4295574"/>
                  <a:pt x="8373217" y="4358431"/>
                  <a:pt x="8295680" y="4358431"/>
                </a:cubicBezTo>
                <a:cubicBezTo>
                  <a:pt x="8218143" y="4358431"/>
                  <a:pt x="8155286" y="4295574"/>
                  <a:pt x="8155286" y="4218037"/>
                </a:cubicBezTo>
                <a:cubicBezTo>
                  <a:pt x="8155286" y="4140500"/>
                  <a:pt x="8218143" y="4077643"/>
                  <a:pt x="8295680" y="4077643"/>
                </a:cubicBezTo>
                <a:close/>
                <a:moveTo>
                  <a:pt x="140394" y="4077643"/>
                </a:moveTo>
                <a:cubicBezTo>
                  <a:pt x="217931" y="4077643"/>
                  <a:pt x="280789" y="4140500"/>
                  <a:pt x="280789" y="4218037"/>
                </a:cubicBezTo>
                <a:cubicBezTo>
                  <a:pt x="280789" y="4295574"/>
                  <a:pt x="217931" y="4358431"/>
                  <a:pt x="140394" y="4358431"/>
                </a:cubicBezTo>
                <a:cubicBezTo>
                  <a:pt x="62858" y="4358431"/>
                  <a:pt x="0" y="4295574"/>
                  <a:pt x="0" y="4218037"/>
                </a:cubicBezTo>
                <a:cubicBezTo>
                  <a:pt x="0" y="4140500"/>
                  <a:pt x="62858" y="4077643"/>
                  <a:pt x="140394" y="4077643"/>
                </a:cubicBezTo>
                <a:close/>
                <a:moveTo>
                  <a:pt x="7985289" y="2517195"/>
                </a:moveTo>
                <a:cubicBezTo>
                  <a:pt x="8062826" y="2517195"/>
                  <a:pt x="8125683" y="2580052"/>
                  <a:pt x="8125683" y="2657589"/>
                </a:cubicBezTo>
                <a:cubicBezTo>
                  <a:pt x="8125683" y="2735126"/>
                  <a:pt x="8062826" y="2797983"/>
                  <a:pt x="7985289" y="2797983"/>
                </a:cubicBezTo>
                <a:cubicBezTo>
                  <a:pt x="7907752" y="2797983"/>
                  <a:pt x="7844895" y="2735126"/>
                  <a:pt x="7844895" y="2657589"/>
                </a:cubicBezTo>
                <a:cubicBezTo>
                  <a:pt x="7844895" y="2580052"/>
                  <a:pt x="7907752" y="2517195"/>
                  <a:pt x="7985289" y="2517195"/>
                </a:cubicBezTo>
                <a:close/>
                <a:moveTo>
                  <a:pt x="450785" y="2517195"/>
                </a:moveTo>
                <a:cubicBezTo>
                  <a:pt x="528323" y="2517195"/>
                  <a:pt x="591180" y="2580052"/>
                  <a:pt x="591180" y="2657589"/>
                </a:cubicBezTo>
                <a:cubicBezTo>
                  <a:pt x="591180" y="2735126"/>
                  <a:pt x="528323" y="2797983"/>
                  <a:pt x="450785" y="2797983"/>
                </a:cubicBezTo>
                <a:cubicBezTo>
                  <a:pt x="373248" y="2797983"/>
                  <a:pt x="310392" y="2735126"/>
                  <a:pt x="310392" y="2657589"/>
                </a:cubicBezTo>
                <a:cubicBezTo>
                  <a:pt x="310392" y="2580052"/>
                  <a:pt x="373248" y="2517195"/>
                  <a:pt x="450785" y="2517195"/>
                </a:cubicBezTo>
                <a:close/>
                <a:moveTo>
                  <a:pt x="7101363" y="1194316"/>
                </a:moveTo>
                <a:cubicBezTo>
                  <a:pt x="7178900" y="1194316"/>
                  <a:pt x="7241757" y="1257174"/>
                  <a:pt x="7241757" y="1334710"/>
                </a:cubicBezTo>
                <a:cubicBezTo>
                  <a:pt x="7241757" y="1412247"/>
                  <a:pt x="7178900" y="1475105"/>
                  <a:pt x="7101363" y="1475105"/>
                </a:cubicBezTo>
                <a:cubicBezTo>
                  <a:pt x="7023826" y="1475105"/>
                  <a:pt x="6960969" y="1412247"/>
                  <a:pt x="6960969" y="1334710"/>
                </a:cubicBezTo>
                <a:cubicBezTo>
                  <a:pt x="6960969" y="1257174"/>
                  <a:pt x="7023826" y="1194316"/>
                  <a:pt x="7101363" y="1194316"/>
                </a:cubicBezTo>
                <a:close/>
                <a:moveTo>
                  <a:pt x="1334711" y="1194316"/>
                </a:moveTo>
                <a:cubicBezTo>
                  <a:pt x="1412249" y="1194316"/>
                  <a:pt x="1475106" y="1257174"/>
                  <a:pt x="1475106" y="1334710"/>
                </a:cubicBezTo>
                <a:cubicBezTo>
                  <a:pt x="1475106" y="1412247"/>
                  <a:pt x="1412249" y="1475105"/>
                  <a:pt x="1334711" y="1475105"/>
                </a:cubicBezTo>
                <a:cubicBezTo>
                  <a:pt x="1257174" y="1475105"/>
                  <a:pt x="1194318" y="1412247"/>
                  <a:pt x="1194318" y="1334710"/>
                </a:cubicBezTo>
                <a:cubicBezTo>
                  <a:pt x="1194318" y="1257174"/>
                  <a:pt x="1257174" y="1194316"/>
                  <a:pt x="1334711" y="1194316"/>
                </a:cubicBezTo>
                <a:close/>
                <a:moveTo>
                  <a:pt x="5778484" y="310391"/>
                </a:moveTo>
                <a:cubicBezTo>
                  <a:pt x="5856021" y="310391"/>
                  <a:pt x="5918878" y="373248"/>
                  <a:pt x="5918878" y="450785"/>
                </a:cubicBezTo>
                <a:cubicBezTo>
                  <a:pt x="5918878" y="528322"/>
                  <a:pt x="5856021" y="591179"/>
                  <a:pt x="5778484" y="591179"/>
                </a:cubicBezTo>
                <a:cubicBezTo>
                  <a:pt x="5700947" y="591179"/>
                  <a:pt x="5638090" y="528322"/>
                  <a:pt x="5638090" y="450785"/>
                </a:cubicBezTo>
                <a:cubicBezTo>
                  <a:pt x="5638090" y="373248"/>
                  <a:pt x="5700947" y="310391"/>
                  <a:pt x="5778484" y="310391"/>
                </a:cubicBezTo>
                <a:close/>
                <a:moveTo>
                  <a:pt x="2657588" y="310391"/>
                </a:moveTo>
                <a:cubicBezTo>
                  <a:pt x="2735125" y="310391"/>
                  <a:pt x="2797982" y="373248"/>
                  <a:pt x="2797982" y="450785"/>
                </a:cubicBezTo>
                <a:cubicBezTo>
                  <a:pt x="2797982" y="528322"/>
                  <a:pt x="2735125" y="591179"/>
                  <a:pt x="2657588" y="591179"/>
                </a:cubicBezTo>
                <a:cubicBezTo>
                  <a:pt x="2580051" y="591179"/>
                  <a:pt x="2517194" y="528322"/>
                  <a:pt x="2517194" y="450785"/>
                </a:cubicBezTo>
                <a:cubicBezTo>
                  <a:pt x="2517194" y="373248"/>
                  <a:pt x="2580051" y="310391"/>
                  <a:pt x="2657588" y="310391"/>
                </a:cubicBezTo>
                <a:close/>
                <a:moveTo>
                  <a:pt x="4218037" y="0"/>
                </a:moveTo>
                <a:cubicBezTo>
                  <a:pt x="4295574" y="0"/>
                  <a:pt x="4358431" y="62857"/>
                  <a:pt x="4358431" y="140394"/>
                </a:cubicBezTo>
                <a:cubicBezTo>
                  <a:pt x="4358431" y="217931"/>
                  <a:pt x="4295574" y="280788"/>
                  <a:pt x="4218037" y="280788"/>
                </a:cubicBezTo>
                <a:cubicBezTo>
                  <a:pt x="4140500" y="280788"/>
                  <a:pt x="4077643" y="217931"/>
                  <a:pt x="4077643" y="140394"/>
                </a:cubicBezTo>
                <a:cubicBezTo>
                  <a:pt x="4077643" y="62857"/>
                  <a:pt x="4140500" y="0"/>
                  <a:pt x="4218037" y="0"/>
                </a:cubicBezTo>
                <a:close/>
              </a:path>
            </a:pathLst>
          </a:cu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Freeform 483">
            <a:extLst>
              <a:ext uri="{FF2B5EF4-FFF2-40B4-BE49-F238E27FC236}">
                <a16:creationId xmlns:a16="http://schemas.microsoft.com/office/drawing/2014/main" id="{04955BDE-4BC3-4C82-AA88-E835D767B86F}"/>
              </a:ext>
            </a:extLst>
          </p:cNvPr>
          <p:cNvSpPr>
            <a:spLocks/>
          </p:cNvSpPr>
          <p:nvPr/>
        </p:nvSpPr>
        <p:spPr bwMode="auto">
          <a:xfrm>
            <a:off x="6012174" y="3166254"/>
            <a:ext cx="167653" cy="266721"/>
          </a:xfrm>
          <a:custGeom>
            <a:avLst/>
            <a:gdLst>
              <a:gd name="T0" fmla="*/ 132 w 132"/>
              <a:gd name="T1" fmla="*/ 119 h 210"/>
              <a:gd name="T2" fmla="*/ 0 w 132"/>
              <a:gd name="T3" fmla="*/ 0 h 210"/>
              <a:gd name="T4" fmla="*/ 0 w 132"/>
              <a:gd name="T5" fmla="*/ 0 h 210"/>
              <a:gd name="T6" fmla="*/ 0 w 132"/>
              <a:gd name="T7" fmla="*/ 0 h 210"/>
              <a:gd name="T8" fmla="*/ 0 w 132"/>
              <a:gd name="T9" fmla="*/ 0 h 210"/>
              <a:gd name="T10" fmla="*/ 0 w 132"/>
              <a:gd name="T11" fmla="*/ 178 h 210"/>
              <a:gd name="T12" fmla="*/ 45 w 132"/>
              <a:gd name="T13" fmla="*/ 147 h 210"/>
              <a:gd name="T14" fmla="*/ 74 w 132"/>
              <a:gd name="T15" fmla="*/ 210 h 210"/>
              <a:gd name="T16" fmla="*/ 106 w 132"/>
              <a:gd name="T17" fmla="*/ 196 h 210"/>
              <a:gd name="T18" fmla="*/ 78 w 132"/>
              <a:gd name="T19" fmla="*/ 132 h 210"/>
              <a:gd name="T20" fmla="*/ 132 w 132"/>
              <a:gd name="T21"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210">
                <a:moveTo>
                  <a:pt x="132" y="119"/>
                </a:moveTo>
                <a:lnTo>
                  <a:pt x="0" y="0"/>
                </a:lnTo>
                <a:lnTo>
                  <a:pt x="0" y="0"/>
                </a:lnTo>
                <a:lnTo>
                  <a:pt x="0" y="0"/>
                </a:lnTo>
                <a:lnTo>
                  <a:pt x="0" y="0"/>
                </a:lnTo>
                <a:lnTo>
                  <a:pt x="0" y="178"/>
                </a:lnTo>
                <a:lnTo>
                  <a:pt x="45" y="147"/>
                </a:lnTo>
                <a:lnTo>
                  <a:pt x="74" y="210"/>
                </a:lnTo>
                <a:lnTo>
                  <a:pt x="106" y="196"/>
                </a:lnTo>
                <a:lnTo>
                  <a:pt x="78" y="132"/>
                </a:lnTo>
                <a:lnTo>
                  <a:pt x="132" y="119"/>
                </a:lnTo>
                <a:close/>
              </a:path>
            </a:pathLst>
          </a:custGeom>
          <a:solidFill>
            <a:srgbClr val="FDB01E"/>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pic>
        <p:nvPicPr>
          <p:cNvPr id="2" name="Picture 1">
            <a:extLst>
              <a:ext uri="{FF2B5EF4-FFF2-40B4-BE49-F238E27FC236}">
                <a16:creationId xmlns:a16="http://schemas.microsoft.com/office/drawing/2014/main" id="{31CCB187-6ABF-497F-A1F7-101F040391E8}"/>
              </a:ext>
            </a:extLst>
          </p:cNvPr>
          <p:cNvPicPr>
            <a:picLocks noChangeAspect="1"/>
          </p:cNvPicPr>
          <p:nvPr/>
        </p:nvPicPr>
        <p:blipFill>
          <a:blip r:embed="rId12">
            <a:duotone>
              <a:prstClr val="black"/>
              <a:schemeClr val="accent3">
                <a:tint val="45000"/>
                <a:satMod val="400000"/>
              </a:schemeClr>
            </a:duotone>
          </a:blip>
          <a:stretch>
            <a:fillRect/>
          </a:stretch>
        </p:blipFill>
        <p:spPr>
          <a:xfrm>
            <a:off x="0" y="590078"/>
            <a:ext cx="6975869" cy="6251104"/>
          </a:xfrm>
          <a:prstGeom prst="rect">
            <a:avLst/>
          </a:prstGeom>
        </p:spPr>
      </p:pic>
      <p:sp>
        <p:nvSpPr>
          <p:cNvPr id="27" name="TextBox 26">
            <a:extLst>
              <a:ext uri="{FF2B5EF4-FFF2-40B4-BE49-F238E27FC236}">
                <a16:creationId xmlns:a16="http://schemas.microsoft.com/office/drawing/2014/main" id="{8EB504ED-B725-4115-A634-13A40A2A55FE}"/>
              </a:ext>
            </a:extLst>
          </p:cNvPr>
          <p:cNvSpPr txBox="1"/>
          <p:nvPr/>
        </p:nvSpPr>
        <p:spPr>
          <a:xfrm>
            <a:off x="9476509" y="6251722"/>
            <a:ext cx="4061690" cy="461665"/>
          </a:xfrm>
          <a:prstGeom prst="rect">
            <a:avLst/>
          </a:prstGeom>
          <a:noFill/>
        </p:spPr>
        <p:txBody>
          <a:bodyPr wrap="square">
            <a:spAutoFit/>
          </a:bodyPr>
          <a:lstStyle/>
          <a:p>
            <a:r>
              <a:rPr lang="en-US" sz="1200" dirty="0">
                <a:solidFill>
                  <a:schemeClr val="accent4"/>
                </a:solidFill>
              </a:rPr>
              <a:t>Reference”</a:t>
            </a:r>
          </a:p>
          <a:p>
            <a:r>
              <a:rPr lang="en-US" sz="1200" dirty="0">
                <a:solidFill>
                  <a:schemeClr val="bg2">
                    <a:lumMod val="75000"/>
                  </a:schemeClr>
                </a:solidFill>
              </a:rPr>
              <a:t>https://www.allerin.com/blog/2840-2</a:t>
            </a:r>
          </a:p>
        </p:txBody>
      </p:sp>
      <p:pic>
        <p:nvPicPr>
          <p:cNvPr id="5" name="Recorded Sound">
            <a:hlinkClick r:id="" action="ppaction://media"/>
            <a:extLst>
              <a:ext uri="{FF2B5EF4-FFF2-40B4-BE49-F238E27FC236}">
                <a16:creationId xmlns:a16="http://schemas.microsoft.com/office/drawing/2014/main" id="{A2822AAA-BEFD-4766-9F97-5903D5EFC490}"/>
              </a:ext>
            </a:extLst>
          </p:cNvPr>
          <p:cNvPicPr>
            <a:picLocks noChangeAspect="1"/>
          </p:cNvPicPr>
          <p:nvPr>
            <a:audioFile r:link="rId2"/>
            <p:extLst>
              <p:ext uri="{DAA4B4D4-6D71-4841-9C94-3DE7FCFB9230}">
                <p14:media xmlns:p14="http://schemas.microsoft.com/office/powerpoint/2010/main" r:embed="rId1"/>
              </p:ext>
            </p:extLst>
          </p:nvPr>
        </p:nvPicPr>
        <p:blipFill>
          <a:blip r:embed="rId13">
            <a:duotone>
              <a:prstClr val="black"/>
              <a:schemeClr val="accent4">
                <a:tint val="45000"/>
                <a:satMod val="400000"/>
              </a:schemeClr>
            </a:duotone>
          </a:blip>
          <a:stretch>
            <a:fillRect/>
          </a:stretch>
        </p:blipFill>
        <p:spPr>
          <a:xfrm>
            <a:off x="203706" y="6482554"/>
            <a:ext cx="304800" cy="304800"/>
          </a:xfrm>
          <a:prstGeom prst="rect">
            <a:avLst/>
          </a:prstGeom>
        </p:spPr>
      </p:pic>
    </p:spTree>
    <p:extLst>
      <p:ext uri="{BB962C8B-B14F-4D97-AF65-F5344CB8AC3E}">
        <p14:creationId xmlns:p14="http://schemas.microsoft.com/office/powerpoint/2010/main" val="3070774891"/>
      </p:ext>
    </p:extLst>
  </p:cSld>
  <p:clrMapOvr>
    <a:masterClrMapping/>
  </p:clrMapOvr>
  <mc:AlternateContent xmlns:mc="http://schemas.openxmlformats.org/markup-compatibility/2006">
    <mc:Choice xmlns:p14="http://schemas.microsoft.com/office/powerpoint/2010/main" Requires="p14">
      <p:transition spd="slow" p14:dur="2000" advTm="35437"/>
    </mc:Choice>
    <mc:Fallback>
      <p:transition spd="slow" advTm="35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43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1">
            <a:lum/>
          </a:blip>
          <a:srcRect/>
          <a:stretch>
            <a:fillRect t="-9000" b="-9000"/>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7F8CC4F-FD4F-42AB-8AF6-FDEE97CA7F10}"/>
              </a:ext>
            </a:extLst>
          </p:cNvPr>
          <p:cNvSpPr/>
          <p:nvPr/>
        </p:nvSpPr>
        <p:spPr>
          <a:xfrm>
            <a:off x="0" y="4807259"/>
            <a:ext cx="12192000" cy="2050741"/>
          </a:xfrm>
          <a:prstGeom prst="rect">
            <a:avLst/>
          </a:prstGeom>
          <a:solidFill>
            <a:srgbClr val="293E4B">
              <a:alpha val="95000"/>
            </a:srgb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a:extLst>
              <a:ext uri="{FF2B5EF4-FFF2-40B4-BE49-F238E27FC236}">
                <a16:creationId xmlns:a16="http://schemas.microsoft.com/office/drawing/2014/main" id="{41A5A3F6-1004-4CF7-B1CB-8949016C11F8}"/>
              </a:ext>
            </a:extLst>
          </p:cNvPr>
          <p:cNvSpPr/>
          <p:nvPr/>
        </p:nvSpPr>
        <p:spPr>
          <a:xfrm>
            <a:off x="0" y="0"/>
            <a:ext cx="12192000" cy="4807259"/>
          </a:xfrm>
          <a:prstGeom prst="rect">
            <a:avLst/>
          </a:prstGeom>
          <a:solidFill>
            <a:schemeClr val="bg1">
              <a:lumMod val="95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矩形 48">
            <a:extLst>
              <a:ext uri="{FF2B5EF4-FFF2-40B4-BE49-F238E27FC236}">
                <a16:creationId xmlns:a16="http://schemas.microsoft.com/office/drawing/2014/main" id="{B366A98C-A3D8-4972-AE25-70083EF9A239}"/>
              </a:ext>
            </a:extLst>
          </p:cNvPr>
          <p:cNvSpPr/>
          <p:nvPr/>
        </p:nvSpPr>
        <p:spPr>
          <a:xfrm>
            <a:off x="8948382" y="4132813"/>
            <a:ext cx="1860828" cy="143858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10" name="组合 9">
            <a:extLst>
              <a:ext uri="{FF2B5EF4-FFF2-40B4-BE49-F238E27FC236}">
                <a16:creationId xmlns:a16="http://schemas.microsoft.com/office/drawing/2014/main" id="{C96CC7A3-50CA-41A8-B8F3-FCF9477B736A}"/>
              </a:ext>
            </a:extLst>
          </p:cNvPr>
          <p:cNvGrpSpPr/>
          <p:nvPr/>
        </p:nvGrpSpPr>
        <p:grpSpPr>
          <a:xfrm>
            <a:off x="9916135" y="6436694"/>
            <a:ext cx="863600" cy="101600"/>
            <a:chOff x="4095345" y="2692400"/>
            <a:chExt cx="863600" cy="101600"/>
          </a:xfrm>
        </p:grpSpPr>
        <p:sp>
          <p:nvSpPr>
            <p:cNvPr id="11" name="PA-椭圆 415">
              <a:extLst>
                <a:ext uri="{FF2B5EF4-FFF2-40B4-BE49-F238E27FC236}">
                  <a16:creationId xmlns:a16="http://schemas.microsoft.com/office/drawing/2014/main" id="{F33A39CB-4319-4E60-879F-951024743440}"/>
                </a:ext>
              </a:extLst>
            </p:cNvPr>
            <p:cNvSpPr/>
            <p:nvPr>
              <p:custDataLst>
                <p:tags r:id="rId3"/>
              </p:custDataLst>
            </p:nvPr>
          </p:nvSpPr>
          <p:spPr>
            <a:xfrm>
              <a:off x="40953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2" name="PA-椭圆 416">
              <a:extLst>
                <a:ext uri="{FF2B5EF4-FFF2-40B4-BE49-F238E27FC236}">
                  <a16:creationId xmlns:a16="http://schemas.microsoft.com/office/drawing/2014/main" id="{50851E33-CE38-49A4-A599-0950CCD3434E}"/>
                </a:ext>
              </a:extLst>
            </p:cNvPr>
            <p:cNvSpPr/>
            <p:nvPr>
              <p:custDataLst>
                <p:tags r:id="rId4"/>
              </p:custDataLst>
            </p:nvPr>
          </p:nvSpPr>
          <p:spPr>
            <a:xfrm>
              <a:off x="42477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3" name="PA-椭圆 417">
              <a:extLst>
                <a:ext uri="{FF2B5EF4-FFF2-40B4-BE49-F238E27FC236}">
                  <a16:creationId xmlns:a16="http://schemas.microsoft.com/office/drawing/2014/main" id="{C119F2C0-7F02-44DB-A120-0E4ED5F095A5}"/>
                </a:ext>
              </a:extLst>
            </p:cNvPr>
            <p:cNvSpPr/>
            <p:nvPr>
              <p:custDataLst>
                <p:tags r:id="rId5"/>
              </p:custDataLst>
            </p:nvPr>
          </p:nvSpPr>
          <p:spPr>
            <a:xfrm>
              <a:off x="44001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4" name="PA-椭圆 418">
              <a:extLst>
                <a:ext uri="{FF2B5EF4-FFF2-40B4-BE49-F238E27FC236}">
                  <a16:creationId xmlns:a16="http://schemas.microsoft.com/office/drawing/2014/main" id="{27ECF81B-2936-45C3-9573-E1430929C8CD}"/>
                </a:ext>
              </a:extLst>
            </p:cNvPr>
            <p:cNvSpPr/>
            <p:nvPr>
              <p:custDataLst>
                <p:tags r:id="rId6"/>
              </p:custDataLst>
            </p:nvPr>
          </p:nvSpPr>
          <p:spPr>
            <a:xfrm>
              <a:off x="45525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5" name="PA-椭圆 419">
              <a:extLst>
                <a:ext uri="{FF2B5EF4-FFF2-40B4-BE49-F238E27FC236}">
                  <a16:creationId xmlns:a16="http://schemas.microsoft.com/office/drawing/2014/main" id="{43AFF549-D8F3-4260-84A1-09C4AC8FA3B5}"/>
                </a:ext>
              </a:extLst>
            </p:cNvPr>
            <p:cNvSpPr/>
            <p:nvPr>
              <p:custDataLst>
                <p:tags r:id="rId7"/>
              </p:custDataLst>
            </p:nvPr>
          </p:nvSpPr>
          <p:spPr>
            <a:xfrm>
              <a:off x="4704945" y="2692400"/>
              <a:ext cx="101600" cy="101600"/>
            </a:xfrm>
            <a:prstGeom prst="ellipse">
              <a:avLst/>
            </a:prstGeom>
            <a:solidFill>
              <a:srgbClr val="FDAF1D"/>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6" name="PA-椭圆 420">
              <a:extLst>
                <a:ext uri="{FF2B5EF4-FFF2-40B4-BE49-F238E27FC236}">
                  <a16:creationId xmlns:a16="http://schemas.microsoft.com/office/drawing/2014/main" id="{4EEB3087-32DF-4386-BC29-1A1A86C9F07A}"/>
                </a:ext>
              </a:extLst>
            </p:cNvPr>
            <p:cNvSpPr/>
            <p:nvPr>
              <p:custDataLst>
                <p:tags r:id="rId8"/>
              </p:custDataLst>
            </p:nvPr>
          </p:nvSpPr>
          <p:spPr>
            <a:xfrm>
              <a:off x="4857345" y="2692400"/>
              <a:ext cx="101600" cy="101600"/>
            </a:xfrm>
            <a:prstGeom prst="ellipse">
              <a:avLst/>
            </a:prstGeom>
            <a:solidFill>
              <a:srgbClr val="FCB01E"/>
            </a:solidFill>
            <a:ln w="127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17" name="矩形 16">
            <a:extLst>
              <a:ext uri="{FF2B5EF4-FFF2-40B4-BE49-F238E27FC236}">
                <a16:creationId xmlns:a16="http://schemas.microsoft.com/office/drawing/2014/main" id="{F7C0D935-4CC7-48A1-B147-6BF778FFE5D8}"/>
              </a:ext>
            </a:extLst>
          </p:cNvPr>
          <p:cNvSpPr/>
          <p:nvPr/>
        </p:nvSpPr>
        <p:spPr>
          <a:xfrm>
            <a:off x="907095" y="648182"/>
            <a:ext cx="4193868" cy="6209818"/>
          </a:xfrm>
          <a:prstGeom prst="rect">
            <a:avLst/>
          </a:prstGeom>
          <a:blipFill dpi="0" rotWithShape="1">
            <a:blip r:embed="rId11"/>
            <a:srcRect/>
            <a:stretch>
              <a:fillRect/>
            </a:stretch>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18">
            <a:extLst>
              <a:ext uri="{FF2B5EF4-FFF2-40B4-BE49-F238E27FC236}">
                <a16:creationId xmlns:a16="http://schemas.microsoft.com/office/drawing/2014/main" id="{67EF2B7E-ED58-4AC7-94B1-7DA2ACCF0F03}"/>
              </a:ext>
            </a:extLst>
          </p:cNvPr>
          <p:cNvSpPr/>
          <p:nvPr/>
        </p:nvSpPr>
        <p:spPr>
          <a:xfrm>
            <a:off x="5099816" y="4132813"/>
            <a:ext cx="1861200" cy="143858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0" name="矩形 19">
            <a:extLst>
              <a:ext uri="{FF2B5EF4-FFF2-40B4-BE49-F238E27FC236}">
                <a16:creationId xmlns:a16="http://schemas.microsoft.com/office/drawing/2014/main" id="{07244EA2-AA96-4766-A67C-D05AD435CDC4}"/>
              </a:ext>
            </a:extLst>
          </p:cNvPr>
          <p:cNvSpPr/>
          <p:nvPr/>
        </p:nvSpPr>
        <p:spPr>
          <a:xfrm>
            <a:off x="5459780" y="1469636"/>
            <a:ext cx="4814996" cy="461665"/>
          </a:xfrm>
          <a:prstGeom prst="rect">
            <a:avLst/>
          </a:prstGeom>
          <a:noFill/>
        </p:spPr>
        <p:txBody>
          <a:bodyPr wrap="square" lIns="91440" tIns="45720" rIns="91440" bIns="45720">
            <a:spAutoFit/>
          </a:bodyPr>
          <a:lstStyle/>
          <a:p>
            <a:r>
              <a:rPr lang="en-US" altLang="zh-CN" sz="2400" b="1" dirty="0">
                <a:ln w="0"/>
                <a:solidFill>
                  <a:srgbClr val="2B404C"/>
                </a:solidFill>
                <a:cs typeface="+mn-ea"/>
                <a:sym typeface="+mn-lt"/>
              </a:rPr>
              <a:t>DATA HARNESSING</a:t>
            </a:r>
          </a:p>
        </p:txBody>
      </p:sp>
      <p:sp>
        <p:nvSpPr>
          <p:cNvPr id="21" name="矩形 62">
            <a:extLst>
              <a:ext uri="{FF2B5EF4-FFF2-40B4-BE49-F238E27FC236}">
                <a16:creationId xmlns:a16="http://schemas.microsoft.com/office/drawing/2014/main" id="{358B164D-289A-4DC7-A5A3-A9521A3B99E6}"/>
              </a:ext>
            </a:extLst>
          </p:cNvPr>
          <p:cNvSpPr/>
          <p:nvPr/>
        </p:nvSpPr>
        <p:spPr>
          <a:xfrm>
            <a:off x="5456319" y="2138717"/>
            <a:ext cx="5292936" cy="640688"/>
          </a:xfrm>
          <a:custGeom>
            <a:avLst/>
            <a:gdLst>
              <a:gd name="connsiteX0" fmla="*/ 0 w 3466013"/>
              <a:gd name="connsiteY0" fmla="*/ 0 h 738664"/>
              <a:gd name="connsiteX1" fmla="*/ 3466013 w 3466013"/>
              <a:gd name="connsiteY1" fmla="*/ 0 h 738664"/>
              <a:gd name="connsiteX2" fmla="*/ 3466013 w 3466013"/>
              <a:gd name="connsiteY2" fmla="*/ 738664 h 738664"/>
              <a:gd name="connsiteX3" fmla="*/ 0 w 3466013"/>
              <a:gd name="connsiteY3" fmla="*/ 738664 h 738664"/>
              <a:gd name="connsiteX4" fmla="*/ 0 w 3466013"/>
              <a:gd name="connsiteY4" fmla="*/ 0 h 73866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01213"/>
              <a:gd name="connsiteY0" fmla="*/ 10160 h 748824"/>
              <a:gd name="connsiteX1" fmla="*/ 5701213 w 5701213"/>
              <a:gd name="connsiteY1" fmla="*/ 0 h 748824"/>
              <a:gd name="connsiteX2" fmla="*/ 3466013 w 5701213"/>
              <a:gd name="connsiteY2" fmla="*/ 748824 h 748824"/>
              <a:gd name="connsiteX3" fmla="*/ 0 w 5701213"/>
              <a:gd name="connsiteY3" fmla="*/ 748824 h 748824"/>
              <a:gd name="connsiteX4" fmla="*/ 0 w 5701213"/>
              <a:gd name="connsiteY4" fmla="*/ 10160 h 748824"/>
              <a:gd name="connsiteX0" fmla="*/ 0 w 5711373"/>
              <a:gd name="connsiteY0" fmla="*/ 10160 h 758984"/>
              <a:gd name="connsiteX1" fmla="*/ 5701213 w 5711373"/>
              <a:gd name="connsiteY1" fmla="*/ 0 h 758984"/>
              <a:gd name="connsiteX2" fmla="*/ 5711373 w 5711373"/>
              <a:gd name="connsiteY2" fmla="*/ 758984 h 758984"/>
              <a:gd name="connsiteX3" fmla="*/ 0 w 5711373"/>
              <a:gd name="connsiteY3" fmla="*/ 748824 h 758984"/>
              <a:gd name="connsiteX4" fmla="*/ 0 w 5711373"/>
              <a:gd name="connsiteY4" fmla="*/ 10160 h 75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373" h="758984">
                <a:moveTo>
                  <a:pt x="0" y="10160"/>
                </a:moveTo>
                <a:lnTo>
                  <a:pt x="5701213" y="0"/>
                </a:lnTo>
                <a:lnTo>
                  <a:pt x="5711373" y="758984"/>
                </a:lnTo>
                <a:lnTo>
                  <a:pt x="0" y="748824"/>
                </a:lnTo>
                <a:lnTo>
                  <a:pt x="0" y="10160"/>
                </a:lnTo>
                <a:close/>
              </a:path>
            </a:pathLst>
          </a:custGeom>
          <a:noFill/>
        </p:spPr>
        <p:txBody>
          <a:bodyPr wrap="square" lIns="91440" tIns="45720" rIns="91440" bIns="45720">
            <a:spAutoFit/>
          </a:bodyPr>
          <a:lstStyle/>
          <a:p>
            <a:pPr>
              <a:lnSpc>
                <a:spcPct val="140000"/>
              </a:lnSpc>
            </a:pPr>
            <a:r>
              <a:rPr lang="en-US" altLang="zh-CN" sz="1350" dirty="0">
                <a:ln w="0"/>
                <a:solidFill>
                  <a:srgbClr val="2B404C"/>
                </a:solidFill>
                <a:cs typeface="+mn-ea"/>
                <a:sym typeface="+mn-lt"/>
              </a:rPr>
              <a:t>The bad news is that while many merchants are collecting data, most aren’t using it effectively.</a:t>
            </a:r>
          </a:p>
        </p:txBody>
      </p:sp>
      <p:grpSp>
        <p:nvGrpSpPr>
          <p:cNvPr id="22" name="组合 21">
            <a:extLst>
              <a:ext uri="{FF2B5EF4-FFF2-40B4-BE49-F238E27FC236}">
                <a16:creationId xmlns:a16="http://schemas.microsoft.com/office/drawing/2014/main" id="{A539CE3A-9388-4280-8E30-73CBFE34AC85}"/>
              </a:ext>
            </a:extLst>
          </p:cNvPr>
          <p:cNvGrpSpPr/>
          <p:nvPr/>
        </p:nvGrpSpPr>
        <p:grpSpPr>
          <a:xfrm>
            <a:off x="5585685" y="1118016"/>
            <a:ext cx="1020630" cy="320888"/>
            <a:chOff x="3754564" y="4688014"/>
            <a:chExt cx="997882" cy="313736"/>
          </a:xfrm>
        </p:grpSpPr>
        <p:sp>
          <p:nvSpPr>
            <p:cNvPr id="23" name="矩形 22">
              <a:extLst>
                <a:ext uri="{FF2B5EF4-FFF2-40B4-BE49-F238E27FC236}">
                  <a16:creationId xmlns:a16="http://schemas.microsoft.com/office/drawing/2014/main" id="{2A13AD23-7830-402D-B9D4-FDD62C2444A0}"/>
                </a:ext>
              </a:extLst>
            </p:cNvPr>
            <p:cNvSpPr/>
            <p:nvPr/>
          </p:nvSpPr>
          <p:spPr>
            <a:xfrm>
              <a:off x="4242099" y="4834867"/>
              <a:ext cx="166883" cy="166883"/>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4" name="矩形 23">
              <a:extLst>
                <a:ext uri="{FF2B5EF4-FFF2-40B4-BE49-F238E27FC236}">
                  <a16:creationId xmlns:a16="http://schemas.microsoft.com/office/drawing/2014/main" id="{B13F5B99-0CE7-43F0-9B61-3EEF6F3CD497}"/>
                </a:ext>
              </a:extLst>
            </p:cNvPr>
            <p:cNvSpPr/>
            <p:nvPr/>
          </p:nvSpPr>
          <p:spPr>
            <a:xfrm>
              <a:off x="4535321" y="4688807"/>
              <a:ext cx="217125" cy="217125"/>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5" name="矩形 24">
              <a:extLst>
                <a:ext uri="{FF2B5EF4-FFF2-40B4-BE49-F238E27FC236}">
                  <a16:creationId xmlns:a16="http://schemas.microsoft.com/office/drawing/2014/main" id="{F19C9B26-7294-43D6-8FEF-7402BC9D0007}"/>
                </a:ext>
              </a:extLst>
            </p:cNvPr>
            <p:cNvSpPr/>
            <p:nvPr/>
          </p:nvSpPr>
          <p:spPr>
            <a:xfrm>
              <a:off x="3997514" y="4688014"/>
              <a:ext cx="150402" cy="15040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6" name="矩形 25">
              <a:extLst>
                <a:ext uri="{FF2B5EF4-FFF2-40B4-BE49-F238E27FC236}">
                  <a16:creationId xmlns:a16="http://schemas.microsoft.com/office/drawing/2014/main" id="{5907E0F5-BC89-4A72-897D-F05154973EC4}"/>
                </a:ext>
              </a:extLst>
            </p:cNvPr>
            <p:cNvSpPr/>
            <p:nvPr/>
          </p:nvSpPr>
          <p:spPr>
            <a:xfrm>
              <a:off x="3754564" y="4834868"/>
              <a:ext cx="115547" cy="115547"/>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33" name="矩形 32">
            <a:extLst>
              <a:ext uri="{FF2B5EF4-FFF2-40B4-BE49-F238E27FC236}">
                <a16:creationId xmlns:a16="http://schemas.microsoft.com/office/drawing/2014/main" id="{B72BA4BF-3506-43E0-B419-690FE17250EA}"/>
              </a:ext>
            </a:extLst>
          </p:cNvPr>
          <p:cNvSpPr/>
          <p:nvPr/>
        </p:nvSpPr>
        <p:spPr>
          <a:xfrm>
            <a:off x="5459780" y="4301022"/>
            <a:ext cx="1348168" cy="646331"/>
          </a:xfrm>
          <a:prstGeom prst="rect">
            <a:avLst/>
          </a:prstGeom>
          <a:noFill/>
        </p:spPr>
        <p:txBody>
          <a:bodyPr wrap="square" lIns="91440" tIns="45720" rIns="91440" bIns="45720">
            <a:spAutoFit/>
          </a:bodyPr>
          <a:lstStyle/>
          <a:p>
            <a:r>
              <a:rPr lang="en-US" altLang="zh-CN" sz="3600" spc="300" dirty="0">
                <a:ln w="0"/>
                <a:solidFill>
                  <a:srgbClr val="2B404C"/>
                </a:solidFill>
                <a:cs typeface="+mn-ea"/>
                <a:sym typeface="+mn-lt"/>
              </a:rPr>
              <a:t>16</a:t>
            </a:r>
            <a:r>
              <a:rPr lang="en-US" altLang="zh-CN" sz="2000" spc="300" dirty="0">
                <a:ln w="0"/>
                <a:solidFill>
                  <a:schemeClr val="bg1"/>
                </a:solidFill>
                <a:cs typeface="+mn-ea"/>
                <a:sym typeface="+mn-lt"/>
              </a:rPr>
              <a:t>%</a:t>
            </a:r>
            <a:endParaRPr lang="zh-CN" altLang="en-US" sz="4400" cap="none" spc="300" dirty="0">
              <a:ln w="0"/>
              <a:solidFill>
                <a:schemeClr val="bg1"/>
              </a:solidFill>
              <a:cs typeface="+mn-ea"/>
              <a:sym typeface="+mn-lt"/>
            </a:endParaRPr>
          </a:p>
        </p:txBody>
      </p:sp>
      <p:sp>
        <p:nvSpPr>
          <p:cNvPr id="34" name="矩形 33">
            <a:extLst>
              <a:ext uri="{FF2B5EF4-FFF2-40B4-BE49-F238E27FC236}">
                <a16:creationId xmlns:a16="http://schemas.microsoft.com/office/drawing/2014/main" id="{427361BC-C435-4837-B23E-462C19C82463}"/>
              </a:ext>
            </a:extLst>
          </p:cNvPr>
          <p:cNvSpPr/>
          <p:nvPr/>
        </p:nvSpPr>
        <p:spPr>
          <a:xfrm>
            <a:off x="5300615" y="4883135"/>
            <a:ext cx="1620408" cy="738664"/>
          </a:xfrm>
          <a:prstGeom prst="rect">
            <a:avLst/>
          </a:prstGeom>
          <a:noFill/>
        </p:spPr>
        <p:txBody>
          <a:bodyPr wrap="square" lIns="91440" tIns="45720" rIns="91440" bIns="45720">
            <a:spAutoFit/>
          </a:bodyPr>
          <a:lstStyle/>
          <a:p>
            <a:r>
              <a:rPr lang="en-US" altLang="zh-CN" sz="1400" dirty="0">
                <a:ln w="0"/>
                <a:solidFill>
                  <a:schemeClr val="bg1"/>
                </a:solidFill>
                <a:cs typeface="+mn-ea"/>
                <a:sym typeface="+mn-lt"/>
              </a:rPr>
              <a:t>consider themselves experts.</a:t>
            </a:r>
          </a:p>
        </p:txBody>
      </p:sp>
      <p:sp>
        <p:nvSpPr>
          <p:cNvPr id="47" name="矩形 46">
            <a:extLst>
              <a:ext uri="{FF2B5EF4-FFF2-40B4-BE49-F238E27FC236}">
                <a16:creationId xmlns:a16="http://schemas.microsoft.com/office/drawing/2014/main" id="{0129FC44-FFF4-4CC6-B76A-94C5BD1D95F1}"/>
              </a:ext>
            </a:extLst>
          </p:cNvPr>
          <p:cNvSpPr/>
          <p:nvPr/>
        </p:nvSpPr>
        <p:spPr>
          <a:xfrm>
            <a:off x="7024285" y="4132813"/>
            <a:ext cx="1860828" cy="1438582"/>
          </a:xfrm>
          <a:prstGeom prst="rect">
            <a:avLst/>
          </a:prstGeom>
          <a:solidFill>
            <a:srgbClr val="FDB01E"/>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1" name="矩形 40">
            <a:extLst>
              <a:ext uri="{FF2B5EF4-FFF2-40B4-BE49-F238E27FC236}">
                <a16:creationId xmlns:a16="http://schemas.microsoft.com/office/drawing/2014/main" id="{028825E9-0E1E-4C96-95F0-B89A977D1FC0}"/>
              </a:ext>
            </a:extLst>
          </p:cNvPr>
          <p:cNvSpPr/>
          <p:nvPr/>
        </p:nvSpPr>
        <p:spPr>
          <a:xfrm>
            <a:off x="7280615" y="4301022"/>
            <a:ext cx="1348168" cy="646331"/>
          </a:xfrm>
          <a:prstGeom prst="rect">
            <a:avLst/>
          </a:prstGeom>
          <a:noFill/>
        </p:spPr>
        <p:txBody>
          <a:bodyPr wrap="square" lIns="91440" tIns="45720" rIns="91440" bIns="45720">
            <a:spAutoFit/>
          </a:bodyPr>
          <a:lstStyle/>
          <a:p>
            <a:r>
              <a:rPr lang="en-US" altLang="zh-CN" sz="3600" spc="300" dirty="0">
                <a:ln w="0"/>
                <a:solidFill>
                  <a:srgbClr val="2B404C"/>
                </a:solidFill>
                <a:cs typeface="+mn-ea"/>
                <a:sym typeface="+mn-lt"/>
              </a:rPr>
              <a:t>24</a:t>
            </a:r>
            <a:r>
              <a:rPr lang="en-US" altLang="zh-CN" sz="2000" spc="300" dirty="0">
                <a:ln w="0"/>
                <a:solidFill>
                  <a:schemeClr val="bg1"/>
                </a:solidFill>
                <a:cs typeface="+mn-ea"/>
                <a:sym typeface="+mn-lt"/>
              </a:rPr>
              <a:t>%</a:t>
            </a:r>
            <a:endParaRPr lang="zh-CN" altLang="en-US" sz="4400" cap="none" spc="300" dirty="0">
              <a:ln w="0"/>
              <a:solidFill>
                <a:schemeClr val="bg1"/>
              </a:solidFill>
              <a:cs typeface="+mn-ea"/>
              <a:sym typeface="+mn-lt"/>
            </a:endParaRPr>
          </a:p>
        </p:txBody>
      </p:sp>
      <p:sp>
        <p:nvSpPr>
          <p:cNvPr id="42" name="矩形 41">
            <a:extLst>
              <a:ext uri="{FF2B5EF4-FFF2-40B4-BE49-F238E27FC236}">
                <a16:creationId xmlns:a16="http://schemas.microsoft.com/office/drawing/2014/main" id="{235F5896-B12B-4371-B838-08A2C6524576}"/>
              </a:ext>
            </a:extLst>
          </p:cNvPr>
          <p:cNvSpPr/>
          <p:nvPr/>
        </p:nvSpPr>
        <p:spPr>
          <a:xfrm>
            <a:off x="7149764" y="4878522"/>
            <a:ext cx="1604498" cy="523220"/>
          </a:xfrm>
          <a:prstGeom prst="rect">
            <a:avLst/>
          </a:prstGeom>
          <a:noFill/>
        </p:spPr>
        <p:txBody>
          <a:bodyPr wrap="square" lIns="91440" tIns="45720" rIns="91440" bIns="45720">
            <a:spAutoFit/>
          </a:bodyPr>
          <a:lstStyle/>
          <a:p>
            <a:r>
              <a:rPr lang="en-US" altLang="zh-CN" sz="1400" dirty="0">
                <a:ln w="0"/>
                <a:solidFill>
                  <a:schemeClr val="bg1"/>
                </a:solidFill>
                <a:cs typeface="+mn-ea"/>
                <a:sym typeface="+mn-lt"/>
              </a:rPr>
              <a:t>say they are “newbies”</a:t>
            </a:r>
          </a:p>
        </p:txBody>
      </p:sp>
      <p:sp>
        <p:nvSpPr>
          <p:cNvPr id="44" name="矩形 43">
            <a:extLst>
              <a:ext uri="{FF2B5EF4-FFF2-40B4-BE49-F238E27FC236}">
                <a16:creationId xmlns:a16="http://schemas.microsoft.com/office/drawing/2014/main" id="{3036625D-58EA-40E5-B964-DE3333F62403}"/>
              </a:ext>
            </a:extLst>
          </p:cNvPr>
          <p:cNvSpPr/>
          <p:nvPr/>
        </p:nvSpPr>
        <p:spPr>
          <a:xfrm>
            <a:off x="9101450" y="4301022"/>
            <a:ext cx="1348168" cy="646331"/>
          </a:xfrm>
          <a:prstGeom prst="rect">
            <a:avLst/>
          </a:prstGeom>
          <a:noFill/>
        </p:spPr>
        <p:txBody>
          <a:bodyPr wrap="square" lIns="91440" tIns="45720" rIns="91440" bIns="45720">
            <a:spAutoFit/>
          </a:bodyPr>
          <a:lstStyle/>
          <a:p>
            <a:r>
              <a:rPr lang="en-US" altLang="zh-CN" sz="3600" spc="300" dirty="0">
                <a:ln w="0"/>
                <a:solidFill>
                  <a:srgbClr val="2B404C"/>
                </a:solidFill>
                <a:cs typeface="+mn-ea"/>
                <a:sym typeface="+mn-lt"/>
              </a:rPr>
              <a:t>60</a:t>
            </a:r>
            <a:r>
              <a:rPr lang="en-US" altLang="zh-CN" sz="2000" spc="300" dirty="0">
                <a:ln w="0"/>
                <a:solidFill>
                  <a:schemeClr val="bg1"/>
                </a:solidFill>
                <a:cs typeface="+mn-ea"/>
                <a:sym typeface="+mn-lt"/>
              </a:rPr>
              <a:t>%</a:t>
            </a:r>
            <a:endParaRPr lang="zh-CN" altLang="en-US" sz="4400" cap="none" spc="300" dirty="0">
              <a:ln w="0"/>
              <a:solidFill>
                <a:schemeClr val="bg1"/>
              </a:solidFill>
              <a:cs typeface="+mn-ea"/>
              <a:sym typeface="+mn-lt"/>
            </a:endParaRPr>
          </a:p>
        </p:txBody>
      </p:sp>
      <p:sp>
        <p:nvSpPr>
          <p:cNvPr id="45" name="矩形 44">
            <a:extLst>
              <a:ext uri="{FF2B5EF4-FFF2-40B4-BE49-F238E27FC236}">
                <a16:creationId xmlns:a16="http://schemas.microsoft.com/office/drawing/2014/main" id="{4EBF0EF9-54A9-454F-8D45-E99E38D6A7B8}"/>
              </a:ext>
            </a:extLst>
          </p:cNvPr>
          <p:cNvSpPr/>
          <p:nvPr/>
        </p:nvSpPr>
        <p:spPr>
          <a:xfrm>
            <a:off x="9027322" y="4839128"/>
            <a:ext cx="1701613" cy="523220"/>
          </a:xfrm>
          <a:prstGeom prst="rect">
            <a:avLst/>
          </a:prstGeom>
          <a:noFill/>
        </p:spPr>
        <p:txBody>
          <a:bodyPr wrap="square" lIns="91440" tIns="45720" rIns="91440" bIns="45720">
            <a:spAutoFit/>
          </a:bodyPr>
          <a:lstStyle/>
          <a:p>
            <a:r>
              <a:rPr lang="en-US" altLang="zh-CN" sz="1400" dirty="0">
                <a:ln w="0"/>
                <a:solidFill>
                  <a:schemeClr val="bg1"/>
                </a:solidFill>
                <a:cs typeface="+mn-ea"/>
                <a:sym typeface="+mn-lt"/>
              </a:rPr>
              <a:t>say they are getting there.</a:t>
            </a:r>
          </a:p>
        </p:txBody>
      </p:sp>
      <p:sp>
        <p:nvSpPr>
          <p:cNvPr id="30" name="TextBox 29">
            <a:extLst>
              <a:ext uri="{FF2B5EF4-FFF2-40B4-BE49-F238E27FC236}">
                <a16:creationId xmlns:a16="http://schemas.microsoft.com/office/drawing/2014/main" id="{854409D1-7554-40F3-97D2-23418DB1C182}"/>
              </a:ext>
            </a:extLst>
          </p:cNvPr>
          <p:cNvSpPr txBox="1"/>
          <p:nvPr/>
        </p:nvSpPr>
        <p:spPr>
          <a:xfrm>
            <a:off x="6670808" y="6287545"/>
            <a:ext cx="6095114" cy="646331"/>
          </a:xfrm>
          <a:prstGeom prst="rect">
            <a:avLst/>
          </a:prstGeom>
          <a:noFill/>
        </p:spPr>
        <p:txBody>
          <a:bodyPr wrap="square">
            <a:spAutoFit/>
          </a:bodyPr>
          <a:lstStyle/>
          <a:p>
            <a:r>
              <a:rPr lang="en-US" sz="1200" dirty="0">
                <a:solidFill>
                  <a:schemeClr val="accent4"/>
                </a:solidFill>
              </a:rPr>
              <a:t>Reference”</a:t>
            </a:r>
          </a:p>
          <a:p>
            <a:r>
              <a:rPr lang="en-US" sz="1200" dirty="0">
                <a:solidFill>
                  <a:schemeClr val="bg2">
                    <a:lumMod val="75000"/>
                  </a:schemeClr>
                </a:solidFill>
              </a:rPr>
              <a:t>https://www.vendhq.com/blog/how-retailers-can-use-data-to-boost-productivity-customer-service-sales/</a:t>
            </a:r>
          </a:p>
        </p:txBody>
      </p:sp>
      <p:pic>
        <p:nvPicPr>
          <p:cNvPr id="8" name="Recorded Sound">
            <a:hlinkClick r:id="" action="ppaction://media"/>
            <a:extLst>
              <a:ext uri="{FF2B5EF4-FFF2-40B4-BE49-F238E27FC236}">
                <a16:creationId xmlns:a16="http://schemas.microsoft.com/office/drawing/2014/main" id="{06B37F92-1F96-4FA0-9DC5-57ACD34B8C9F}"/>
              </a:ext>
            </a:extLst>
          </p:cNvPr>
          <p:cNvPicPr>
            <a:picLocks noChangeAspect="1"/>
          </p:cNvPicPr>
          <p:nvPr>
            <a:audioFile r:link="rId2"/>
            <p:extLst>
              <p:ext uri="{DAA4B4D4-6D71-4841-9C94-3DE7FCFB9230}">
                <p14:media xmlns:p14="http://schemas.microsoft.com/office/powerpoint/2010/main" r:embed="rId1"/>
              </p:ext>
            </p:extLst>
          </p:nvPr>
        </p:nvPicPr>
        <p:blipFill>
          <a:blip r:embed="rId12">
            <a:duotone>
              <a:prstClr val="black"/>
              <a:schemeClr val="accent4">
                <a:tint val="45000"/>
                <a:satMod val="400000"/>
              </a:schemeClr>
            </a:duotone>
          </a:blip>
          <a:stretch>
            <a:fillRect/>
          </a:stretch>
        </p:blipFill>
        <p:spPr>
          <a:xfrm>
            <a:off x="269973" y="6131894"/>
            <a:ext cx="304800" cy="304800"/>
          </a:xfrm>
          <a:prstGeom prst="rect">
            <a:avLst/>
          </a:prstGeom>
        </p:spPr>
      </p:pic>
    </p:spTree>
    <p:extLst>
      <p:ext uri="{BB962C8B-B14F-4D97-AF65-F5344CB8AC3E}">
        <p14:creationId xmlns:p14="http://schemas.microsoft.com/office/powerpoint/2010/main" val="4226104911"/>
      </p:ext>
    </p:extLst>
  </p:cSld>
  <p:clrMapOvr>
    <a:masterClrMapping/>
  </p:clrMapOvr>
  <mc:AlternateContent xmlns:mc="http://schemas.openxmlformats.org/markup-compatibility/2006">
    <mc:Choice xmlns:p14="http://schemas.microsoft.com/office/powerpoint/2010/main" Requires="p14">
      <p:transition spd="slow" p14:dur="2000" advTm="8906"/>
    </mc:Choice>
    <mc:Fallback>
      <p:transition spd="slow" advTm="8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4.3.3"/>
</p:tagLst>
</file>

<file path=ppt/tags/tag10.xml><?xml version="1.0" encoding="utf-8"?>
<p:tagLst xmlns:a="http://schemas.openxmlformats.org/drawingml/2006/main" xmlns:r="http://schemas.openxmlformats.org/officeDocument/2006/relationships" xmlns:p="http://schemas.openxmlformats.org/presentationml/2006/main">
  <p:tag name="PA" val="v4.3.3"/>
</p:tagLst>
</file>

<file path=ppt/tags/tag11.xml><?xml version="1.0" encoding="utf-8"?>
<p:tagLst xmlns:a="http://schemas.openxmlformats.org/drawingml/2006/main" xmlns:r="http://schemas.openxmlformats.org/officeDocument/2006/relationships" xmlns:p="http://schemas.openxmlformats.org/presentationml/2006/main">
  <p:tag name="PA" val="v4.3.3"/>
</p:tagLst>
</file>

<file path=ppt/tags/tag12.xml><?xml version="1.0" encoding="utf-8"?>
<p:tagLst xmlns:a="http://schemas.openxmlformats.org/drawingml/2006/main" xmlns:r="http://schemas.openxmlformats.org/officeDocument/2006/relationships" xmlns:p="http://schemas.openxmlformats.org/presentationml/2006/main">
  <p:tag name="PA" val="v4.3.3"/>
</p:tagLst>
</file>

<file path=ppt/tags/tag13.xml><?xml version="1.0" encoding="utf-8"?>
<p:tagLst xmlns:a="http://schemas.openxmlformats.org/drawingml/2006/main" xmlns:r="http://schemas.openxmlformats.org/officeDocument/2006/relationships" xmlns:p="http://schemas.openxmlformats.org/presentationml/2006/main">
  <p:tag name="PA" val="v4.3.3"/>
</p:tagLst>
</file>

<file path=ppt/tags/tag14.xml><?xml version="1.0" encoding="utf-8"?>
<p:tagLst xmlns:a="http://schemas.openxmlformats.org/drawingml/2006/main" xmlns:r="http://schemas.openxmlformats.org/officeDocument/2006/relationships" xmlns:p="http://schemas.openxmlformats.org/presentationml/2006/main">
  <p:tag name="PA" val="v4.3.3"/>
</p:tagLst>
</file>

<file path=ppt/tags/tag15.xml><?xml version="1.0" encoding="utf-8"?>
<p:tagLst xmlns:a="http://schemas.openxmlformats.org/drawingml/2006/main" xmlns:r="http://schemas.openxmlformats.org/officeDocument/2006/relationships" xmlns:p="http://schemas.openxmlformats.org/presentationml/2006/main">
  <p:tag name="PA" val="v4.3.3"/>
</p:tagLst>
</file>

<file path=ppt/tags/tag16.xml><?xml version="1.0" encoding="utf-8"?>
<p:tagLst xmlns:a="http://schemas.openxmlformats.org/drawingml/2006/main" xmlns:r="http://schemas.openxmlformats.org/officeDocument/2006/relationships" xmlns:p="http://schemas.openxmlformats.org/presentationml/2006/main">
  <p:tag name="PA" val="v4.3.3"/>
</p:tagLst>
</file>

<file path=ppt/tags/tag17.xml><?xml version="1.0" encoding="utf-8"?>
<p:tagLst xmlns:a="http://schemas.openxmlformats.org/drawingml/2006/main" xmlns:r="http://schemas.openxmlformats.org/officeDocument/2006/relationships" xmlns:p="http://schemas.openxmlformats.org/presentationml/2006/main">
  <p:tag name="PA" val="v4.3.3"/>
</p:tagLst>
</file>

<file path=ppt/tags/tag18.xml><?xml version="1.0" encoding="utf-8"?>
<p:tagLst xmlns:a="http://schemas.openxmlformats.org/drawingml/2006/main" xmlns:r="http://schemas.openxmlformats.org/officeDocument/2006/relationships" xmlns:p="http://schemas.openxmlformats.org/presentationml/2006/main">
  <p:tag name="PA" val="v4.3.3"/>
</p:tagLst>
</file>

<file path=ppt/tags/tag19.xml><?xml version="1.0" encoding="utf-8"?>
<p:tagLst xmlns:a="http://schemas.openxmlformats.org/drawingml/2006/main" xmlns:r="http://schemas.openxmlformats.org/officeDocument/2006/relationships" xmlns:p="http://schemas.openxmlformats.org/presentationml/2006/main">
  <p:tag name="PA" val="v4.3.3"/>
</p:tagLst>
</file>

<file path=ppt/tags/tag2.xml><?xml version="1.0" encoding="utf-8"?>
<p:tagLst xmlns:a="http://schemas.openxmlformats.org/drawingml/2006/main" xmlns:r="http://schemas.openxmlformats.org/officeDocument/2006/relationships" xmlns:p="http://schemas.openxmlformats.org/presentationml/2006/main">
  <p:tag name="PA" val="v4.3.3"/>
</p:tagLst>
</file>

<file path=ppt/tags/tag20.xml><?xml version="1.0" encoding="utf-8"?>
<p:tagLst xmlns:a="http://schemas.openxmlformats.org/drawingml/2006/main" xmlns:r="http://schemas.openxmlformats.org/officeDocument/2006/relationships" xmlns:p="http://schemas.openxmlformats.org/presentationml/2006/main">
  <p:tag name="PA" val="v4.3.3"/>
</p:tagLst>
</file>

<file path=ppt/tags/tag21.xml><?xml version="1.0" encoding="utf-8"?>
<p:tagLst xmlns:a="http://schemas.openxmlformats.org/drawingml/2006/main" xmlns:r="http://schemas.openxmlformats.org/officeDocument/2006/relationships" xmlns:p="http://schemas.openxmlformats.org/presentationml/2006/main">
  <p:tag name="PA" val="v4.3.3"/>
</p:tagLst>
</file>

<file path=ppt/tags/tag22.xml><?xml version="1.0" encoding="utf-8"?>
<p:tagLst xmlns:a="http://schemas.openxmlformats.org/drawingml/2006/main" xmlns:r="http://schemas.openxmlformats.org/officeDocument/2006/relationships" xmlns:p="http://schemas.openxmlformats.org/presentationml/2006/main">
  <p:tag name="PA" val="v4.3.3"/>
</p:tagLst>
</file>

<file path=ppt/tags/tag23.xml><?xml version="1.0" encoding="utf-8"?>
<p:tagLst xmlns:a="http://schemas.openxmlformats.org/drawingml/2006/main" xmlns:r="http://schemas.openxmlformats.org/officeDocument/2006/relationships" xmlns:p="http://schemas.openxmlformats.org/presentationml/2006/main">
  <p:tag name="PA" val="v4.3.3"/>
</p:tagLst>
</file>

<file path=ppt/tags/tag24.xml><?xml version="1.0" encoding="utf-8"?>
<p:tagLst xmlns:a="http://schemas.openxmlformats.org/drawingml/2006/main" xmlns:r="http://schemas.openxmlformats.org/officeDocument/2006/relationships" xmlns:p="http://schemas.openxmlformats.org/presentationml/2006/main">
  <p:tag name="PA" val="v4.3.3"/>
</p:tagLst>
</file>

<file path=ppt/tags/tag25.xml><?xml version="1.0" encoding="utf-8"?>
<p:tagLst xmlns:a="http://schemas.openxmlformats.org/drawingml/2006/main" xmlns:r="http://schemas.openxmlformats.org/officeDocument/2006/relationships" xmlns:p="http://schemas.openxmlformats.org/presentationml/2006/main">
  <p:tag name="PA" val="v4.3.3"/>
</p:tagLst>
</file>

<file path=ppt/tags/tag26.xml><?xml version="1.0" encoding="utf-8"?>
<p:tagLst xmlns:a="http://schemas.openxmlformats.org/drawingml/2006/main" xmlns:r="http://schemas.openxmlformats.org/officeDocument/2006/relationships" xmlns:p="http://schemas.openxmlformats.org/presentationml/2006/main">
  <p:tag name="PA" val="v4.3.3"/>
</p:tagLst>
</file>

<file path=ppt/tags/tag27.xml><?xml version="1.0" encoding="utf-8"?>
<p:tagLst xmlns:a="http://schemas.openxmlformats.org/drawingml/2006/main" xmlns:r="http://schemas.openxmlformats.org/officeDocument/2006/relationships" xmlns:p="http://schemas.openxmlformats.org/presentationml/2006/main">
  <p:tag name="PA" val="v4.3.3"/>
</p:tagLst>
</file>

<file path=ppt/tags/tag28.xml><?xml version="1.0" encoding="utf-8"?>
<p:tagLst xmlns:a="http://schemas.openxmlformats.org/drawingml/2006/main" xmlns:r="http://schemas.openxmlformats.org/officeDocument/2006/relationships" xmlns:p="http://schemas.openxmlformats.org/presentationml/2006/main">
  <p:tag name="PA" val="v4.3.3"/>
</p:tagLst>
</file>

<file path=ppt/tags/tag29.xml><?xml version="1.0" encoding="utf-8"?>
<p:tagLst xmlns:a="http://schemas.openxmlformats.org/drawingml/2006/main" xmlns:r="http://schemas.openxmlformats.org/officeDocument/2006/relationships" xmlns:p="http://schemas.openxmlformats.org/presentationml/2006/main">
  <p:tag name="PA" val="v4.3.3"/>
</p:tagLst>
</file>

<file path=ppt/tags/tag3.xml><?xml version="1.0" encoding="utf-8"?>
<p:tagLst xmlns:a="http://schemas.openxmlformats.org/drawingml/2006/main" xmlns:r="http://schemas.openxmlformats.org/officeDocument/2006/relationships" xmlns:p="http://schemas.openxmlformats.org/presentationml/2006/main">
  <p:tag name="PA" val="v4.3.3"/>
</p:tagLst>
</file>

<file path=ppt/tags/tag30.xml><?xml version="1.0" encoding="utf-8"?>
<p:tagLst xmlns:a="http://schemas.openxmlformats.org/drawingml/2006/main" xmlns:r="http://schemas.openxmlformats.org/officeDocument/2006/relationships" xmlns:p="http://schemas.openxmlformats.org/presentationml/2006/main">
  <p:tag name="PA" val="v4.3.3"/>
</p:tagLst>
</file>

<file path=ppt/tags/tag31.xml><?xml version="1.0" encoding="utf-8"?>
<p:tagLst xmlns:a="http://schemas.openxmlformats.org/drawingml/2006/main" xmlns:r="http://schemas.openxmlformats.org/officeDocument/2006/relationships" xmlns:p="http://schemas.openxmlformats.org/presentationml/2006/main">
  <p:tag name="PA" val="v4.3.3"/>
</p:tagLst>
</file>

<file path=ppt/tags/tag32.xml><?xml version="1.0" encoding="utf-8"?>
<p:tagLst xmlns:a="http://schemas.openxmlformats.org/drawingml/2006/main" xmlns:r="http://schemas.openxmlformats.org/officeDocument/2006/relationships" xmlns:p="http://schemas.openxmlformats.org/presentationml/2006/main">
  <p:tag name="PA" val="v4.3.3"/>
</p:tagLst>
</file>

<file path=ppt/tags/tag33.xml><?xml version="1.0" encoding="utf-8"?>
<p:tagLst xmlns:a="http://schemas.openxmlformats.org/drawingml/2006/main" xmlns:r="http://schemas.openxmlformats.org/officeDocument/2006/relationships" xmlns:p="http://schemas.openxmlformats.org/presentationml/2006/main">
  <p:tag name="PA" val="v4.3.3"/>
</p:tagLst>
</file>

<file path=ppt/tags/tag34.xml><?xml version="1.0" encoding="utf-8"?>
<p:tagLst xmlns:a="http://schemas.openxmlformats.org/drawingml/2006/main" xmlns:r="http://schemas.openxmlformats.org/officeDocument/2006/relationships" xmlns:p="http://schemas.openxmlformats.org/presentationml/2006/main">
  <p:tag name="PA" val="v4.3.3"/>
</p:tagLst>
</file>

<file path=ppt/tags/tag35.xml><?xml version="1.0" encoding="utf-8"?>
<p:tagLst xmlns:a="http://schemas.openxmlformats.org/drawingml/2006/main" xmlns:r="http://schemas.openxmlformats.org/officeDocument/2006/relationships" xmlns:p="http://schemas.openxmlformats.org/presentationml/2006/main">
  <p:tag name="PA" val="v4.3.3"/>
</p:tagLst>
</file>

<file path=ppt/tags/tag36.xml><?xml version="1.0" encoding="utf-8"?>
<p:tagLst xmlns:a="http://schemas.openxmlformats.org/drawingml/2006/main" xmlns:r="http://schemas.openxmlformats.org/officeDocument/2006/relationships" xmlns:p="http://schemas.openxmlformats.org/presentationml/2006/main">
  <p:tag name="PA" val="v4.3.3"/>
</p:tagLst>
</file>

<file path=ppt/tags/tag37.xml><?xml version="1.0" encoding="utf-8"?>
<p:tagLst xmlns:a="http://schemas.openxmlformats.org/drawingml/2006/main" xmlns:r="http://schemas.openxmlformats.org/officeDocument/2006/relationships" xmlns:p="http://schemas.openxmlformats.org/presentationml/2006/main">
  <p:tag name="PA" val="v4.3.3"/>
</p:tagLst>
</file>

<file path=ppt/tags/tag38.xml><?xml version="1.0" encoding="utf-8"?>
<p:tagLst xmlns:a="http://schemas.openxmlformats.org/drawingml/2006/main" xmlns:r="http://schemas.openxmlformats.org/officeDocument/2006/relationships" xmlns:p="http://schemas.openxmlformats.org/presentationml/2006/main">
  <p:tag name="PA" val="v4.3.3"/>
</p:tagLst>
</file>

<file path=ppt/tags/tag39.xml><?xml version="1.0" encoding="utf-8"?>
<p:tagLst xmlns:a="http://schemas.openxmlformats.org/drawingml/2006/main" xmlns:r="http://schemas.openxmlformats.org/officeDocument/2006/relationships" xmlns:p="http://schemas.openxmlformats.org/presentationml/2006/main">
  <p:tag name="PA" val="v4.3.3"/>
</p:tagLst>
</file>

<file path=ppt/tags/tag4.xml><?xml version="1.0" encoding="utf-8"?>
<p:tagLst xmlns:a="http://schemas.openxmlformats.org/drawingml/2006/main" xmlns:r="http://schemas.openxmlformats.org/officeDocument/2006/relationships" xmlns:p="http://schemas.openxmlformats.org/presentationml/2006/main">
  <p:tag name="PA" val="v4.3.3"/>
</p:tagLst>
</file>

<file path=ppt/tags/tag40.xml><?xml version="1.0" encoding="utf-8"?>
<p:tagLst xmlns:a="http://schemas.openxmlformats.org/drawingml/2006/main" xmlns:r="http://schemas.openxmlformats.org/officeDocument/2006/relationships" xmlns:p="http://schemas.openxmlformats.org/presentationml/2006/main">
  <p:tag name="PA" val="v4.3.3"/>
</p:tagLst>
</file>

<file path=ppt/tags/tag41.xml><?xml version="1.0" encoding="utf-8"?>
<p:tagLst xmlns:a="http://schemas.openxmlformats.org/drawingml/2006/main" xmlns:r="http://schemas.openxmlformats.org/officeDocument/2006/relationships" xmlns:p="http://schemas.openxmlformats.org/presentationml/2006/main">
  <p:tag name="PA" val="v4.3.3"/>
</p:tagLst>
</file>

<file path=ppt/tags/tag42.xml><?xml version="1.0" encoding="utf-8"?>
<p:tagLst xmlns:a="http://schemas.openxmlformats.org/drawingml/2006/main" xmlns:r="http://schemas.openxmlformats.org/officeDocument/2006/relationships" xmlns:p="http://schemas.openxmlformats.org/presentationml/2006/main">
  <p:tag name="PA" val="v4.3.3"/>
</p:tagLst>
</file>

<file path=ppt/tags/tag43.xml><?xml version="1.0" encoding="utf-8"?>
<p:tagLst xmlns:a="http://schemas.openxmlformats.org/drawingml/2006/main" xmlns:r="http://schemas.openxmlformats.org/officeDocument/2006/relationships" xmlns:p="http://schemas.openxmlformats.org/presentationml/2006/main">
  <p:tag name="PA" val="v4.3.3"/>
</p:tagLst>
</file>

<file path=ppt/tags/tag44.xml><?xml version="1.0" encoding="utf-8"?>
<p:tagLst xmlns:a="http://schemas.openxmlformats.org/drawingml/2006/main" xmlns:r="http://schemas.openxmlformats.org/officeDocument/2006/relationships" xmlns:p="http://schemas.openxmlformats.org/presentationml/2006/main">
  <p:tag name="PA" val="v4.3.3"/>
</p:tagLst>
</file>

<file path=ppt/tags/tag45.xml><?xml version="1.0" encoding="utf-8"?>
<p:tagLst xmlns:a="http://schemas.openxmlformats.org/drawingml/2006/main" xmlns:r="http://schemas.openxmlformats.org/officeDocument/2006/relationships" xmlns:p="http://schemas.openxmlformats.org/presentationml/2006/main">
  <p:tag name="PA" val="v4.3.3"/>
</p:tagLst>
</file>

<file path=ppt/tags/tag46.xml><?xml version="1.0" encoding="utf-8"?>
<p:tagLst xmlns:a="http://schemas.openxmlformats.org/drawingml/2006/main" xmlns:r="http://schemas.openxmlformats.org/officeDocument/2006/relationships" xmlns:p="http://schemas.openxmlformats.org/presentationml/2006/main">
  <p:tag name="PA" val="v4.3.3"/>
</p:tagLst>
</file>

<file path=ppt/tags/tag47.xml><?xml version="1.0" encoding="utf-8"?>
<p:tagLst xmlns:a="http://schemas.openxmlformats.org/drawingml/2006/main" xmlns:r="http://schemas.openxmlformats.org/officeDocument/2006/relationships" xmlns:p="http://schemas.openxmlformats.org/presentationml/2006/main">
  <p:tag name="PA" val="v4.3.3"/>
</p:tagLst>
</file>

<file path=ppt/tags/tag48.xml><?xml version="1.0" encoding="utf-8"?>
<p:tagLst xmlns:a="http://schemas.openxmlformats.org/drawingml/2006/main" xmlns:r="http://schemas.openxmlformats.org/officeDocument/2006/relationships" xmlns:p="http://schemas.openxmlformats.org/presentationml/2006/main">
  <p:tag name="PA" val="v4.3.3"/>
</p:tagLst>
</file>

<file path=ppt/tags/tag49.xml><?xml version="1.0" encoding="utf-8"?>
<p:tagLst xmlns:a="http://schemas.openxmlformats.org/drawingml/2006/main" xmlns:r="http://schemas.openxmlformats.org/officeDocument/2006/relationships" xmlns:p="http://schemas.openxmlformats.org/presentationml/2006/main">
  <p:tag name="PA" val="v4.3.3"/>
</p:tagLst>
</file>

<file path=ppt/tags/tag5.xml><?xml version="1.0" encoding="utf-8"?>
<p:tagLst xmlns:a="http://schemas.openxmlformats.org/drawingml/2006/main" xmlns:r="http://schemas.openxmlformats.org/officeDocument/2006/relationships" xmlns:p="http://schemas.openxmlformats.org/presentationml/2006/main">
  <p:tag name="PA" val="v4.3.3"/>
</p:tagLst>
</file>

<file path=ppt/tags/tag50.xml><?xml version="1.0" encoding="utf-8"?>
<p:tagLst xmlns:a="http://schemas.openxmlformats.org/drawingml/2006/main" xmlns:r="http://schemas.openxmlformats.org/officeDocument/2006/relationships" xmlns:p="http://schemas.openxmlformats.org/presentationml/2006/main">
  <p:tag name="PA" val="v4.3.3"/>
</p:tagLst>
</file>

<file path=ppt/tags/tag51.xml><?xml version="1.0" encoding="utf-8"?>
<p:tagLst xmlns:a="http://schemas.openxmlformats.org/drawingml/2006/main" xmlns:r="http://schemas.openxmlformats.org/officeDocument/2006/relationships" xmlns:p="http://schemas.openxmlformats.org/presentationml/2006/main">
  <p:tag name="PA" val="v4.3.3"/>
</p:tagLst>
</file>

<file path=ppt/tags/tag52.xml><?xml version="1.0" encoding="utf-8"?>
<p:tagLst xmlns:a="http://schemas.openxmlformats.org/drawingml/2006/main" xmlns:r="http://schemas.openxmlformats.org/officeDocument/2006/relationships" xmlns:p="http://schemas.openxmlformats.org/presentationml/2006/main">
  <p:tag name="PA" val="v4.3.3"/>
</p:tagLst>
</file>

<file path=ppt/tags/tag53.xml><?xml version="1.0" encoding="utf-8"?>
<p:tagLst xmlns:a="http://schemas.openxmlformats.org/drawingml/2006/main" xmlns:r="http://schemas.openxmlformats.org/officeDocument/2006/relationships" xmlns:p="http://schemas.openxmlformats.org/presentationml/2006/main">
  <p:tag name="PA" val="v4.3.3"/>
</p:tagLst>
</file>

<file path=ppt/tags/tag54.xml><?xml version="1.0" encoding="utf-8"?>
<p:tagLst xmlns:a="http://schemas.openxmlformats.org/drawingml/2006/main" xmlns:r="http://schemas.openxmlformats.org/officeDocument/2006/relationships" xmlns:p="http://schemas.openxmlformats.org/presentationml/2006/main">
  <p:tag name="PA" val="v4.3.3"/>
</p:tagLst>
</file>

<file path=ppt/tags/tag55.xml><?xml version="1.0" encoding="utf-8"?>
<p:tagLst xmlns:a="http://schemas.openxmlformats.org/drawingml/2006/main" xmlns:r="http://schemas.openxmlformats.org/officeDocument/2006/relationships" xmlns:p="http://schemas.openxmlformats.org/presentationml/2006/main">
  <p:tag name="PA" val="v4.3.3"/>
</p:tagLst>
</file>

<file path=ppt/tags/tag56.xml><?xml version="1.0" encoding="utf-8"?>
<p:tagLst xmlns:a="http://schemas.openxmlformats.org/drawingml/2006/main" xmlns:r="http://schemas.openxmlformats.org/officeDocument/2006/relationships" xmlns:p="http://schemas.openxmlformats.org/presentationml/2006/main">
  <p:tag name="PA" val="v4.3.3"/>
</p:tagLst>
</file>

<file path=ppt/tags/tag57.xml><?xml version="1.0" encoding="utf-8"?>
<p:tagLst xmlns:a="http://schemas.openxmlformats.org/drawingml/2006/main" xmlns:r="http://schemas.openxmlformats.org/officeDocument/2006/relationships" xmlns:p="http://schemas.openxmlformats.org/presentationml/2006/main">
  <p:tag name="PA" val="v4.3.3"/>
</p:tagLst>
</file>

<file path=ppt/tags/tag58.xml><?xml version="1.0" encoding="utf-8"?>
<p:tagLst xmlns:a="http://schemas.openxmlformats.org/drawingml/2006/main" xmlns:r="http://schemas.openxmlformats.org/officeDocument/2006/relationships" xmlns:p="http://schemas.openxmlformats.org/presentationml/2006/main">
  <p:tag name="PA" val="v4.3.3"/>
</p:tagLst>
</file>

<file path=ppt/tags/tag59.xml><?xml version="1.0" encoding="utf-8"?>
<p:tagLst xmlns:a="http://schemas.openxmlformats.org/drawingml/2006/main" xmlns:r="http://schemas.openxmlformats.org/officeDocument/2006/relationships" xmlns:p="http://schemas.openxmlformats.org/presentationml/2006/main">
  <p:tag name="PA" val="v4.3.3"/>
</p:tagLst>
</file>

<file path=ppt/tags/tag6.xml><?xml version="1.0" encoding="utf-8"?>
<p:tagLst xmlns:a="http://schemas.openxmlformats.org/drawingml/2006/main" xmlns:r="http://schemas.openxmlformats.org/officeDocument/2006/relationships" xmlns:p="http://schemas.openxmlformats.org/presentationml/2006/main">
  <p:tag name="PA" val="v4.3.3"/>
</p:tagLst>
</file>

<file path=ppt/tags/tag60.xml><?xml version="1.0" encoding="utf-8"?>
<p:tagLst xmlns:a="http://schemas.openxmlformats.org/drawingml/2006/main" xmlns:r="http://schemas.openxmlformats.org/officeDocument/2006/relationships" xmlns:p="http://schemas.openxmlformats.org/presentationml/2006/main">
  <p:tag name="PA" val="v4.3.3"/>
</p:tagLst>
</file>

<file path=ppt/tags/tag61.xml><?xml version="1.0" encoding="utf-8"?>
<p:tagLst xmlns:a="http://schemas.openxmlformats.org/drawingml/2006/main" xmlns:r="http://schemas.openxmlformats.org/officeDocument/2006/relationships" xmlns:p="http://schemas.openxmlformats.org/presentationml/2006/main">
  <p:tag name="PA" val="v4.3.3"/>
</p:tagLst>
</file>

<file path=ppt/tags/tag62.xml><?xml version="1.0" encoding="utf-8"?>
<p:tagLst xmlns:a="http://schemas.openxmlformats.org/drawingml/2006/main" xmlns:r="http://schemas.openxmlformats.org/officeDocument/2006/relationships" xmlns:p="http://schemas.openxmlformats.org/presentationml/2006/main">
  <p:tag name="PA" val="v4.3.3"/>
</p:tagLst>
</file>

<file path=ppt/tags/tag63.xml><?xml version="1.0" encoding="utf-8"?>
<p:tagLst xmlns:a="http://schemas.openxmlformats.org/drawingml/2006/main" xmlns:r="http://schemas.openxmlformats.org/officeDocument/2006/relationships" xmlns:p="http://schemas.openxmlformats.org/presentationml/2006/main">
  <p:tag name="PA" val="v4.3.3"/>
</p:tagLst>
</file>

<file path=ppt/tags/tag64.xml><?xml version="1.0" encoding="utf-8"?>
<p:tagLst xmlns:a="http://schemas.openxmlformats.org/drawingml/2006/main" xmlns:r="http://schemas.openxmlformats.org/officeDocument/2006/relationships" xmlns:p="http://schemas.openxmlformats.org/presentationml/2006/main">
  <p:tag name="PA" val="v4.3.3"/>
</p:tagLst>
</file>

<file path=ppt/tags/tag65.xml><?xml version="1.0" encoding="utf-8"?>
<p:tagLst xmlns:a="http://schemas.openxmlformats.org/drawingml/2006/main" xmlns:r="http://schemas.openxmlformats.org/officeDocument/2006/relationships" xmlns:p="http://schemas.openxmlformats.org/presentationml/2006/main">
  <p:tag name="PA" val="v4.3.3"/>
</p:tagLst>
</file>

<file path=ppt/tags/tag66.xml><?xml version="1.0" encoding="utf-8"?>
<p:tagLst xmlns:a="http://schemas.openxmlformats.org/drawingml/2006/main" xmlns:r="http://schemas.openxmlformats.org/officeDocument/2006/relationships" xmlns:p="http://schemas.openxmlformats.org/presentationml/2006/main">
  <p:tag name="PA" val="v4.3.3"/>
</p:tagLst>
</file>

<file path=ppt/tags/tag67.xml><?xml version="1.0" encoding="utf-8"?>
<p:tagLst xmlns:a="http://schemas.openxmlformats.org/drawingml/2006/main" xmlns:r="http://schemas.openxmlformats.org/officeDocument/2006/relationships" xmlns:p="http://schemas.openxmlformats.org/presentationml/2006/main">
  <p:tag name="PA" val="v4.3.3"/>
</p:tagLst>
</file>

<file path=ppt/tags/tag68.xml><?xml version="1.0" encoding="utf-8"?>
<p:tagLst xmlns:a="http://schemas.openxmlformats.org/drawingml/2006/main" xmlns:r="http://schemas.openxmlformats.org/officeDocument/2006/relationships" xmlns:p="http://schemas.openxmlformats.org/presentationml/2006/main">
  <p:tag name="PA" val="v4.3.3"/>
</p:tagLst>
</file>

<file path=ppt/tags/tag69.xml><?xml version="1.0" encoding="utf-8"?>
<p:tagLst xmlns:a="http://schemas.openxmlformats.org/drawingml/2006/main" xmlns:r="http://schemas.openxmlformats.org/officeDocument/2006/relationships" xmlns:p="http://schemas.openxmlformats.org/presentationml/2006/main">
  <p:tag name="PA" val="v4.3.3"/>
</p:tagLst>
</file>

<file path=ppt/tags/tag7.xml><?xml version="1.0" encoding="utf-8"?>
<p:tagLst xmlns:a="http://schemas.openxmlformats.org/drawingml/2006/main" xmlns:r="http://schemas.openxmlformats.org/officeDocument/2006/relationships" xmlns:p="http://schemas.openxmlformats.org/presentationml/2006/main">
  <p:tag name="PA" val="v4.3.3"/>
</p:tagLst>
</file>

<file path=ppt/tags/tag70.xml><?xml version="1.0" encoding="utf-8"?>
<p:tagLst xmlns:a="http://schemas.openxmlformats.org/drawingml/2006/main" xmlns:r="http://schemas.openxmlformats.org/officeDocument/2006/relationships" xmlns:p="http://schemas.openxmlformats.org/presentationml/2006/main">
  <p:tag name="PA" val="v4.3.3"/>
</p:tagLst>
</file>

<file path=ppt/tags/tag71.xml><?xml version="1.0" encoding="utf-8"?>
<p:tagLst xmlns:a="http://schemas.openxmlformats.org/drawingml/2006/main" xmlns:r="http://schemas.openxmlformats.org/officeDocument/2006/relationships" xmlns:p="http://schemas.openxmlformats.org/presentationml/2006/main">
  <p:tag name="PA" val="v4.3.3"/>
</p:tagLst>
</file>

<file path=ppt/tags/tag72.xml><?xml version="1.0" encoding="utf-8"?>
<p:tagLst xmlns:a="http://schemas.openxmlformats.org/drawingml/2006/main" xmlns:r="http://schemas.openxmlformats.org/officeDocument/2006/relationships" xmlns:p="http://schemas.openxmlformats.org/presentationml/2006/main">
  <p:tag name="PA" val="v4.3.3"/>
</p:tagLst>
</file>

<file path=ppt/tags/tag73.xml><?xml version="1.0" encoding="utf-8"?>
<p:tagLst xmlns:a="http://schemas.openxmlformats.org/drawingml/2006/main" xmlns:r="http://schemas.openxmlformats.org/officeDocument/2006/relationships" xmlns:p="http://schemas.openxmlformats.org/presentationml/2006/main">
  <p:tag name="PA" val="v4.3.3"/>
</p:tagLst>
</file>

<file path=ppt/tags/tag74.xml><?xml version="1.0" encoding="utf-8"?>
<p:tagLst xmlns:a="http://schemas.openxmlformats.org/drawingml/2006/main" xmlns:r="http://schemas.openxmlformats.org/officeDocument/2006/relationships" xmlns:p="http://schemas.openxmlformats.org/presentationml/2006/main">
  <p:tag name="PA" val="v4.3.3"/>
</p:tagLst>
</file>

<file path=ppt/tags/tag75.xml><?xml version="1.0" encoding="utf-8"?>
<p:tagLst xmlns:a="http://schemas.openxmlformats.org/drawingml/2006/main" xmlns:r="http://schemas.openxmlformats.org/officeDocument/2006/relationships" xmlns:p="http://schemas.openxmlformats.org/presentationml/2006/main">
  <p:tag name="PA" val="v4.3.3"/>
</p:tagLst>
</file>

<file path=ppt/tags/tag76.xml><?xml version="1.0" encoding="utf-8"?>
<p:tagLst xmlns:a="http://schemas.openxmlformats.org/drawingml/2006/main" xmlns:r="http://schemas.openxmlformats.org/officeDocument/2006/relationships" xmlns:p="http://schemas.openxmlformats.org/presentationml/2006/main">
  <p:tag name="PA" val="v4.3.3"/>
</p:tagLst>
</file>

<file path=ppt/tags/tag77.xml><?xml version="1.0" encoding="utf-8"?>
<p:tagLst xmlns:a="http://schemas.openxmlformats.org/drawingml/2006/main" xmlns:r="http://schemas.openxmlformats.org/officeDocument/2006/relationships" xmlns:p="http://schemas.openxmlformats.org/presentationml/2006/main">
  <p:tag name="PA" val="v4.3.3"/>
</p:tagLst>
</file>

<file path=ppt/tags/tag78.xml><?xml version="1.0" encoding="utf-8"?>
<p:tagLst xmlns:a="http://schemas.openxmlformats.org/drawingml/2006/main" xmlns:r="http://schemas.openxmlformats.org/officeDocument/2006/relationships" xmlns:p="http://schemas.openxmlformats.org/presentationml/2006/main">
  <p:tag name="PA" val="v4.3.3"/>
</p:tagLst>
</file>

<file path=ppt/tags/tag79.xml><?xml version="1.0" encoding="utf-8"?>
<p:tagLst xmlns:a="http://schemas.openxmlformats.org/drawingml/2006/main" xmlns:r="http://schemas.openxmlformats.org/officeDocument/2006/relationships" xmlns:p="http://schemas.openxmlformats.org/presentationml/2006/main">
  <p:tag name="PA" val="v4.3.3"/>
</p:tagLst>
</file>

<file path=ppt/tags/tag8.xml><?xml version="1.0" encoding="utf-8"?>
<p:tagLst xmlns:a="http://schemas.openxmlformats.org/drawingml/2006/main" xmlns:r="http://schemas.openxmlformats.org/officeDocument/2006/relationships" xmlns:p="http://schemas.openxmlformats.org/presentationml/2006/main">
  <p:tag name="PA" val="v4.3.3"/>
</p:tagLst>
</file>

<file path=ppt/tags/tag80.xml><?xml version="1.0" encoding="utf-8"?>
<p:tagLst xmlns:a="http://schemas.openxmlformats.org/drawingml/2006/main" xmlns:r="http://schemas.openxmlformats.org/officeDocument/2006/relationships" xmlns:p="http://schemas.openxmlformats.org/presentationml/2006/main">
  <p:tag name="PA" val="v4.3.3"/>
</p:tagLst>
</file>

<file path=ppt/tags/tag81.xml><?xml version="1.0" encoding="utf-8"?>
<p:tagLst xmlns:a="http://schemas.openxmlformats.org/drawingml/2006/main" xmlns:r="http://schemas.openxmlformats.org/officeDocument/2006/relationships" xmlns:p="http://schemas.openxmlformats.org/presentationml/2006/main">
  <p:tag name="PA" val="v4.3.3"/>
</p:tagLst>
</file>

<file path=ppt/tags/tag82.xml><?xml version="1.0" encoding="utf-8"?>
<p:tagLst xmlns:a="http://schemas.openxmlformats.org/drawingml/2006/main" xmlns:r="http://schemas.openxmlformats.org/officeDocument/2006/relationships" xmlns:p="http://schemas.openxmlformats.org/presentationml/2006/main">
  <p:tag name="PA" val="v4.3.3"/>
</p:tagLst>
</file>

<file path=ppt/tags/tag83.xml><?xml version="1.0" encoding="utf-8"?>
<p:tagLst xmlns:a="http://schemas.openxmlformats.org/drawingml/2006/main" xmlns:r="http://schemas.openxmlformats.org/officeDocument/2006/relationships" xmlns:p="http://schemas.openxmlformats.org/presentationml/2006/main">
  <p:tag name="PA" val="v4.3.3"/>
</p:tagLst>
</file>

<file path=ppt/tags/tag84.xml><?xml version="1.0" encoding="utf-8"?>
<p:tagLst xmlns:a="http://schemas.openxmlformats.org/drawingml/2006/main" xmlns:r="http://schemas.openxmlformats.org/officeDocument/2006/relationships" xmlns:p="http://schemas.openxmlformats.org/presentationml/2006/main">
  <p:tag name="PA" val="v4.3.3"/>
</p:tagLst>
</file>

<file path=ppt/tags/tag85.xml><?xml version="1.0" encoding="utf-8"?>
<p:tagLst xmlns:a="http://schemas.openxmlformats.org/drawingml/2006/main" xmlns:r="http://schemas.openxmlformats.org/officeDocument/2006/relationships" xmlns:p="http://schemas.openxmlformats.org/presentationml/2006/main">
  <p:tag name="PA" val="v4.3.3"/>
</p:tagLst>
</file>

<file path=ppt/tags/tag86.xml><?xml version="1.0" encoding="utf-8"?>
<p:tagLst xmlns:a="http://schemas.openxmlformats.org/drawingml/2006/main" xmlns:r="http://schemas.openxmlformats.org/officeDocument/2006/relationships" xmlns:p="http://schemas.openxmlformats.org/presentationml/2006/main">
  <p:tag name="PA" val="v4.3.3"/>
</p:tagLst>
</file>

<file path=ppt/tags/tag87.xml><?xml version="1.0" encoding="utf-8"?>
<p:tagLst xmlns:a="http://schemas.openxmlformats.org/drawingml/2006/main" xmlns:r="http://schemas.openxmlformats.org/officeDocument/2006/relationships" xmlns:p="http://schemas.openxmlformats.org/presentationml/2006/main">
  <p:tag name="PA" val="v4.3.3"/>
</p:tagLst>
</file>

<file path=ppt/tags/tag88.xml><?xml version="1.0" encoding="utf-8"?>
<p:tagLst xmlns:a="http://schemas.openxmlformats.org/drawingml/2006/main" xmlns:r="http://schemas.openxmlformats.org/officeDocument/2006/relationships" xmlns:p="http://schemas.openxmlformats.org/presentationml/2006/main">
  <p:tag name="PA" val="v4.3.3"/>
</p:tagLst>
</file>

<file path=ppt/tags/tag89.xml><?xml version="1.0" encoding="utf-8"?>
<p:tagLst xmlns:a="http://schemas.openxmlformats.org/drawingml/2006/main" xmlns:r="http://schemas.openxmlformats.org/officeDocument/2006/relationships" xmlns:p="http://schemas.openxmlformats.org/presentationml/2006/main">
  <p:tag name="PA" val="v4.3.3"/>
</p:tagLst>
</file>

<file path=ppt/tags/tag9.xml><?xml version="1.0" encoding="utf-8"?>
<p:tagLst xmlns:a="http://schemas.openxmlformats.org/drawingml/2006/main" xmlns:r="http://schemas.openxmlformats.org/officeDocument/2006/relationships" xmlns:p="http://schemas.openxmlformats.org/presentationml/2006/main">
  <p:tag name="PA" val="v4.3.3"/>
</p:tagLst>
</file>

<file path=ppt/tags/tag90.xml><?xml version="1.0" encoding="utf-8"?>
<p:tagLst xmlns:a="http://schemas.openxmlformats.org/drawingml/2006/main" xmlns:r="http://schemas.openxmlformats.org/officeDocument/2006/relationships" xmlns:p="http://schemas.openxmlformats.org/presentationml/2006/main">
  <p:tag name="PA" val="v4.3.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rznm4wg">
      <a:majorFont>
        <a:latin typeface="Arial" panose="020F0302020204030204"/>
        <a:ea typeface=""/>
        <a:cs typeface=""/>
      </a:majorFont>
      <a:minorFont>
        <a:latin typeface="Arial" panose="020F0502020204030204"/>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65000"/>
          </a:schemeClr>
        </a:solidFill>
        <a:ln w="0" cap="flat" cmpd="sng" algn="ctr">
          <a:noFill/>
          <a:prstDash val="solid"/>
          <a:miter lim="800000"/>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4285</TotalTime>
  <Words>1578</Words>
  <Application>Microsoft Office PowerPoint</Application>
  <PresentationFormat>Widescreen</PresentationFormat>
  <Paragraphs>139</Paragraphs>
  <Slides>16</Slides>
  <Notes>14</Notes>
  <HiddenSlides>0</HiddenSlides>
  <MMClips>16</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aktiv-grotesk</vt:lpstr>
      <vt:lpstr>Canaro-Light</vt:lpstr>
      <vt:lpstr>Canaro-Medium</vt:lpstr>
      <vt:lpstr>Canaro-SemiBold</vt:lpstr>
      <vt:lpstr>myriad-pro</vt:lpstr>
      <vt:lpstr>pt-serif</vt:lpstr>
      <vt:lpstr>Arial</vt:lpstr>
      <vt:lpstr>Arial</vt:lpstr>
      <vt:lpstr>Calibri</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世金</dc:creator>
  <cp:lastModifiedBy>Yijun</cp:lastModifiedBy>
  <cp:revision>522</cp:revision>
  <dcterms:created xsi:type="dcterms:W3CDTF">2018-05-30T09:58:19Z</dcterms:created>
  <dcterms:modified xsi:type="dcterms:W3CDTF">2021-10-24T01:29:41Z</dcterms:modified>
</cp:coreProperties>
</file>